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68" r:id="rId15"/>
    <p:sldId id="280" r:id="rId16"/>
    <p:sldId id="269" r:id="rId17"/>
    <p:sldId id="281" r:id="rId18"/>
    <p:sldId id="270" r:id="rId19"/>
    <p:sldId id="282" r:id="rId20"/>
    <p:sldId id="271" r:id="rId21"/>
    <p:sldId id="283" r:id="rId22"/>
    <p:sldId id="272" r:id="rId23"/>
    <p:sldId id="284" r:id="rId24"/>
    <p:sldId id="273" r:id="rId25"/>
    <p:sldId id="285" r:id="rId26"/>
    <p:sldId id="274" r:id="rId27"/>
    <p:sldId id="279" r:id="rId28"/>
    <p:sldId id="275" r:id="rId29"/>
    <p:sldId id="276" r:id="rId30"/>
    <p:sldId id="27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 vasa" userId="9060d5ca4d06536c" providerId="LiveId" clId="{0572CB77-D1A7-4F95-A11C-A94AF13D80D2}"/>
    <pc:docChg chg="undo custSel addSld modSld sldOrd">
      <pc:chgData name="bharath vasa" userId="9060d5ca4d06536c" providerId="LiveId" clId="{0572CB77-D1A7-4F95-A11C-A94AF13D80D2}" dt="2021-10-28T10:42:58.509" v="4467" actId="1036"/>
      <pc:docMkLst>
        <pc:docMk/>
      </pc:docMkLst>
      <pc:sldChg chg="addSp delSp modSp new mod">
        <pc:chgData name="bharath vasa" userId="9060d5ca4d06536c" providerId="LiveId" clId="{0572CB77-D1A7-4F95-A11C-A94AF13D80D2}" dt="2021-10-27T13:53:02.455" v="205" actId="1036"/>
        <pc:sldMkLst>
          <pc:docMk/>
          <pc:sldMk cId="639085086" sldId="256"/>
        </pc:sldMkLst>
        <pc:spChg chg="add mod">
          <ac:chgData name="bharath vasa" userId="9060d5ca4d06536c" providerId="LiveId" clId="{0572CB77-D1A7-4F95-A11C-A94AF13D80D2}" dt="2021-10-27T13:50:49.635" v="151" actId="207"/>
          <ac:spMkLst>
            <pc:docMk/>
            <pc:sldMk cId="639085086" sldId="256"/>
            <ac:spMk id="2" creationId="{A9748843-2B41-4E52-AED6-5DABF0C7B0EE}"/>
          </ac:spMkLst>
        </pc:spChg>
        <pc:spChg chg="add del mod">
          <ac:chgData name="bharath vasa" userId="9060d5ca4d06536c" providerId="LiveId" clId="{0572CB77-D1A7-4F95-A11C-A94AF13D80D2}" dt="2021-10-27T13:42:46.493" v="50" actId="478"/>
          <ac:spMkLst>
            <pc:docMk/>
            <pc:sldMk cId="639085086" sldId="256"/>
            <ac:spMk id="3" creationId="{B1281ABE-2C3C-4A4E-AFA4-395D6899E430}"/>
          </ac:spMkLst>
        </pc:spChg>
        <pc:spChg chg="add mod">
          <ac:chgData name="bharath vasa" userId="9060d5ca4d06536c" providerId="LiveId" clId="{0572CB77-D1A7-4F95-A11C-A94AF13D80D2}" dt="2021-10-27T13:53:02.455" v="205" actId="1036"/>
          <ac:spMkLst>
            <pc:docMk/>
            <pc:sldMk cId="639085086" sldId="256"/>
            <ac:spMk id="4" creationId="{F15A907D-AA3B-4029-A9EF-81E5AF4B6A27}"/>
          </ac:spMkLst>
        </pc:spChg>
        <pc:spChg chg="add mod">
          <ac:chgData name="bharath vasa" userId="9060d5ca4d06536c" providerId="LiveId" clId="{0572CB77-D1A7-4F95-A11C-A94AF13D80D2}" dt="2021-10-27T13:52:41.969" v="184" actId="1036"/>
          <ac:spMkLst>
            <pc:docMk/>
            <pc:sldMk cId="639085086" sldId="256"/>
            <ac:spMk id="5" creationId="{91410E50-379D-4C82-8082-2271C60C5726}"/>
          </ac:spMkLst>
        </pc:spChg>
        <pc:spChg chg="add mod">
          <ac:chgData name="bharath vasa" userId="9060d5ca4d06536c" providerId="LiveId" clId="{0572CB77-D1A7-4F95-A11C-A94AF13D80D2}" dt="2021-10-27T13:51:00.967" v="153" actId="207"/>
          <ac:spMkLst>
            <pc:docMk/>
            <pc:sldMk cId="639085086" sldId="256"/>
            <ac:spMk id="6" creationId="{D8CC7FFF-84C7-4DEB-B23C-46C2899D26CF}"/>
          </ac:spMkLst>
        </pc:spChg>
        <pc:picChg chg="add del mod ord">
          <ac:chgData name="bharath vasa" userId="9060d5ca4d06536c" providerId="LiveId" clId="{0572CB77-D1A7-4F95-A11C-A94AF13D80D2}" dt="2021-10-27T13:48:57.083" v="146" actId="478"/>
          <ac:picMkLst>
            <pc:docMk/>
            <pc:sldMk cId="639085086" sldId="256"/>
            <ac:picMk id="8" creationId="{93B3DF41-6858-4C7D-BD23-8CF912630268}"/>
          </ac:picMkLst>
        </pc:picChg>
        <pc:picChg chg="add mod ord">
          <ac:chgData name="bharath vasa" userId="9060d5ca4d06536c" providerId="LiveId" clId="{0572CB77-D1A7-4F95-A11C-A94AF13D80D2}" dt="2021-10-27T13:50:41.783" v="150" actId="1076"/>
          <ac:picMkLst>
            <pc:docMk/>
            <pc:sldMk cId="639085086" sldId="256"/>
            <ac:picMk id="10" creationId="{88C84FA1-10C8-4748-8C2C-24FEC5C17C7C}"/>
          </ac:picMkLst>
        </pc:picChg>
      </pc:sldChg>
      <pc:sldChg chg="addSp modSp add mod">
        <pc:chgData name="bharath vasa" userId="9060d5ca4d06536c" providerId="LiveId" clId="{0572CB77-D1A7-4F95-A11C-A94AF13D80D2}" dt="2021-10-27T14:41:34.635" v="1701" actId="2711"/>
        <pc:sldMkLst>
          <pc:docMk/>
          <pc:sldMk cId="2665655817" sldId="257"/>
        </pc:sldMkLst>
        <pc:spChg chg="add mod">
          <ac:chgData name="bharath vasa" userId="9060d5ca4d06536c" providerId="LiveId" clId="{0572CB77-D1A7-4F95-A11C-A94AF13D80D2}" dt="2021-10-27T13:56:58.736" v="364" actId="1038"/>
          <ac:spMkLst>
            <pc:docMk/>
            <pc:sldMk cId="2665655817" sldId="257"/>
            <ac:spMk id="3" creationId="{8B68BE24-B789-4C8B-89DC-383F324299CD}"/>
          </ac:spMkLst>
        </pc:spChg>
        <pc:spChg chg="add mod">
          <ac:chgData name="bharath vasa" userId="9060d5ca4d06536c" providerId="LiveId" clId="{0572CB77-D1A7-4F95-A11C-A94AF13D80D2}" dt="2021-10-27T14:41:34.635" v="1701" actId="2711"/>
          <ac:spMkLst>
            <pc:docMk/>
            <pc:sldMk cId="2665655817" sldId="257"/>
            <ac:spMk id="5" creationId="{47C550B6-C2D5-42E0-8FAA-9F5F02B2CA31}"/>
          </ac:spMkLst>
        </pc:spChg>
      </pc:sldChg>
      <pc:sldChg chg="addSp delSp modSp add mod">
        <pc:chgData name="bharath vasa" userId="9060d5ca4d06536c" providerId="LiveId" clId="{0572CB77-D1A7-4F95-A11C-A94AF13D80D2}" dt="2021-10-28T08:05:23.086" v="2111" actId="20577"/>
        <pc:sldMkLst>
          <pc:docMk/>
          <pc:sldMk cId="2961236849" sldId="258"/>
        </pc:sldMkLst>
        <pc:spChg chg="add del mod">
          <ac:chgData name="bharath vasa" userId="9060d5ca4d06536c" providerId="LiveId" clId="{0572CB77-D1A7-4F95-A11C-A94AF13D80D2}" dt="2021-10-27T14:22:32.544" v="1358" actId="478"/>
          <ac:spMkLst>
            <pc:docMk/>
            <pc:sldMk cId="2961236849" sldId="258"/>
            <ac:spMk id="3" creationId="{43F98BEF-8116-4AFF-8906-5FD82212A331}"/>
          </ac:spMkLst>
        </pc:spChg>
        <pc:spChg chg="add mod">
          <ac:chgData name="bharath vasa" userId="9060d5ca4d06536c" providerId="LiveId" clId="{0572CB77-D1A7-4F95-A11C-A94AF13D80D2}" dt="2021-10-28T08:05:23.086" v="2111" actId="20577"/>
          <ac:spMkLst>
            <pc:docMk/>
            <pc:sldMk cId="2961236849" sldId="258"/>
            <ac:spMk id="5" creationId="{62CBEB38-9A8A-4840-8BC2-D431E6BC8BAA}"/>
          </ac:spMkLst>
        </pc:spChg>
        <pc:spChg chg="add mod">
          <ac:chgData name="bharath vasa" userId="9060d5ca4d06536c" providerId="LiveId" clId="{0572CB77-D1A7-4F95-A11C-A94AF13D80D2}" dt="2021-10-27T14:22:59.005" v="1424" actId="1036"/>
          <ac:spMkLst>
            <pc:docMk/>
            <pc:sldMk cId="2961236849" sldId="258"/>
            <ac:spMk id="6" creationId="{902E1864-99D7-48C0-877A-C0D7CE6FDEF7}"/>
          </ac:spMkLst>
        </pc:spChg>
      </pc:sldChg>
      <pc:sldChg chg="addSp delSp modSp add mod">
        <pc:chgData name="bharath vasa" userId="9060d5ca4d06536c" providerId="LiveId" clId="{0572CB77-D1A7-4F95-A11C-A94AF13D80D2}" dt="2021-10-27T14:22:15.133" v="1357" actId="1035"/>
        <pc:sldMkLst>
          <pc:docMk/>
          <pc:sldMk cId="1938127912" sldId="259"/>
        </pc:sldMkLst>
        <pc:spChg chg="add del mod">
          <ac:chgData name="bharath vasa" userId="9060d5ca4d06536c" providerId="LiveId" clId="{0572CB77-D1A7-4F95-A11C-A94AF13D80D2}" dt="2021-10-27T14:21:53.989" v="1299" actId="478"/>
          <ac:spMkLst>
            <pc:docMk/>
            <pc:sldMk cId="1938127912" sldId="259"/>
            <ac:spMk id="2" creationId="{CAFE9968-5337-4AFB-A2F3-9D46C64320EC}"/>
          </ac:spMkLst>
        </pc:spChg>
        <pc:spChg chg="add mod">
          <ac:chgData name="bharath vasa" userId="9060d5ca4d06536c" providerId="LiveId" clId="{0572CB77-D1A7-4F95-A11C-A94AF13D80D2}" dt="2021-10-27T14:08:53.728" v="829" actId="2711"/>
          <ac:spMkLst>
            <pc:docMk/>
            <pc:sldMk cId="1938127912" sldId="259"/>
            <ac:spMk id="4" creationId="{64E8A790-8454-464E-8EB4-76F3CC95C303}"/>
          </ac:spMkLst>
        </pc:spChg>
        <pc:spChg chg="add mod">
          <ac:chgData name="bharath vasa" userId="9060d5ca4d06536c" providerId="LiveId" clId="{0572CB77-D1A7-4F95-A11C-A94AF13D80D2}" dt="2021-10-27T14:22:15.133" v="1357" actId="1035"/>
          <ac:spMkLst>
            <pc:docMk/>
            <pc:sldMk cId="1938127912" sldId="259"/>
            <ac:spMk id="5" creationId="{63BA198C-888C-4062-B822-5ACF8CF4A05B}"/>
          </ac:spMkLst>
        </pc:spChg>
      </pc:sldChg>
      <pc:sldChg chg="addSp delSp modSp add mod">
        <pc:chgData name="bharath vasa" userId="9060d5ca4d06536c" providerId="LiveId" clId="{0572CB77-D1A7-4F95-A11C-A94AF13D80D2}" dt="2021-10-27T14:21:46.177" v="1298" actId="1035"/>
        <pc:sldMkLst>
          <pc:docMk/>
          <pc:sldMk cId="1139219291" sldId="260"/>
        </pc:sldMkLst>
        <pc:spChg chg="add del mod">
          <ac:chgData name="bharath vasa" userId="9060d5ca4d06536c" providerId="LiveId" clId="{0572CB77-D1A7-4F95-A11C-A94AF13D80D2}" dt="2021-10-27T14:09:12.140" v="832"/>
          <ac:spMkLst>
            <pc:docMk/>
            <pc:sldMk cId="1139219291" sldId="260"/>
            <ac:spMk id="2" creationId="{38241308-6589-440F-88E3-43531326394E}"/>
          </ac:spMkLst>
        </pc:spChg>
        <pc:spChg chg="add del mod">
          <ac:chgData name="bharath vasa" userId="9060d5ca4d06536c" providerId="LiveId" clId="{0572CB77-D1A7-4F95-A11C-A94AF13D80D2}" dt="2021-10-27T14:21:18.767" v="1226" actId="478"/>
          <ac:spMkLst>
            <pc:docMk/>
            <pc:sldMk cId="1139219291" sldId="260"/>
            <ac:spMk id="3" creationId="{E470C30A-EB7D-44D9-A6E5-FB5C691D077D}"/>
          </ac:spMkLst>
        </pc:spChg>
        <pc:spChg chg="add mod">
          <ac:chgData name="bharath vasa" userId="9060d5ca4d06536c" providerId="LiveId" clId="{0572CB77-D1A7-4F95-A11C-A94AF13D80D2}" dt="2021-10-27T14:11:33.669" v="957" actId="1036"/>
          <ac:spMkLst>
            <pc:docMk/>
            <pc:sldMk cId="1139219291" sldId="260"/>
            <ac:spMk id="5" creationId="{2EE4724B-E5EA-4C37-BD62-2A241590073B}"/>
          </ac:spMkLst>
        </pc:spChg>
        <pc:spChg chg="add mod">
          <ac:chgData name="bharath vasa" userId="9060d5ca4d06536c" providerId="LiveId" clId="{0572CB77-D1A7-4F95-A11C-A94AF13D80D2}" dt="2021-10-27T14:21:46.177" v="1298" actId="1035"/>
          <ac:spMkLst>
            <pc:docMk/>
            <pc:sldMk cId="1139219291" sldId="260"/>
            <ac:spMk id="6" creationId="{36E2FB48-E9D4-4092-8880-A16CBC7F01D2}"/>
          </ac:spMkLst>
        </pc:spChg>
      </pc:sldChg>
      <pc:sldChg chg="addSp modSp add mod">
        <pc:chgData name="bharath vasa" userId="9060d5ca4d06536c" providerId="LiveId" clId="{0572CB77-D1A7-4F95-A11C-A94AF13D80D2}" dt="2021-10-27T14:14:52.823" v="1105" actId="1035"/>
        <pc:sldMkLst>
          <pc:docMk/>
          <pc:sldMk cId="554800111" sldId="261"/>
        </pc:sldMkLst>
        <pc:spChg chg="add mod">
          <ac:chgData name="bharath vasa" userId="9060d5ca4d06536c" providerId="LiveId" clId="{0572CB77-D1A7-4F95-A11C-A94AF13D80D2}" dt="2021-10-27T14:13:10.720" v="1050" actId="1037"/>
          <ac:spMkLst>
            <pc:docMk/>
            <pc:sldMk cId="554800111" sldId="261"/>
            <ac:spMk id="2" creationId="{A0AE8BC8-A07A-4C7C-B62B-76DE802A6543}"/>
          </ac:spMkLst>
        </pc:spChg>
        <pc:spChg chg="add mod">
          <ac:chgData name="bharath vasa" userId="9060d5ca4d06536c" providerId="LiveId" clId="{0572CB77-D1A7-4F95-A11C-A94AF13D80D2}" dt="2021-10-27T14:14:52.823" v="1105" actId="1035"/>
          <ac:spMkLst>
            <pc:docMk/>
            <pc:sldMk cId="554800111" sldId="261"/>
            <ac:spMk id="4" creationId="{60F44DF7-56AB-46D3-BDBB-39123F34C3BA}"/>
          </ac:spMkLst>
        </pc:spChg>
      </pc:sldChg>
      <pc:sldChg chg="addSp modSp add mod">
        <pc:chgData name="bharath vasa" userId="9060d5ca4d06536c" providerId="LiveId" clId="{0572CB77-D1A7-4F95-A11C-A94AF13D80D2}" dt="2021-10-27T14:20:45.981" v="1224" actId="20577"/>
        <pc:sldMkLst>
          <pc:docMk/>
          <pc:sldMk cId="3977483290" sldId="262"/>
        </pc:sldMkLst>
        <pc:spChg chg="add mod">
          <ac:chgData name="bharath vasa" userId="9060d5ca4d06536c" providerId="LiveId" clId="{0572CB77-D1A7-4F95-A11C-A94AF13D80D2}" dt="2021-10-27T14:20:28.136" v="1215" actId="1036"/>
          <ac:spMkLst>
            <pc:docMk/>
            <pc:sldMk cId="3977483290" sldId="262"/>
            <ac:spMk id="3" creationId="{61DDB302-7BA5-43BB-9701-3D49D09BD5CD}"/>
          </ac:spMkLst>
        </pc:spChg>
        <pc:spChg chg="add mod">
          <ac:chgData name="bharath vasa" userId="9060d5ca4d06536c" providerId="LiveId" clId="{0572CB77-D1A7-4F95-A11C-A94AF13D80D2}" dt="2021-10-27T14:20:45.981" v="1224" actId="20577"/>
          <ac:spMkLst>
            <pc:docMk/>
            <pc:sldMk cId="3977483290" sldId="262"/>
            <ac:spMk id="4" creationId="{487B8771-6F1A-4F6E-AD28-8C124D583606}"/>
          </ac:spMkLst>
        </pc:spChg>
      </pc:sldChg>
      <pc:sldChg chg="addSp modSp add mod">
        <pc:chgData name="bharath vasa" userId="9060d5ca4d06536c" providerId="LiveId" clId="{0572CB77-D1A7-4F95-A11C-A94AF13D80D2}" dt="2021-10-27T14:32:14.584" v="1577" actId="1035"/>
        <pc:sldMkLst>
          <pc:docMk/>
          <pc:sldMk cId="4277648854" sldId="263"/>
        </pc:sldMkLst>
        <pc:spChg chg="add mod">
          <ac:chgData name="bharath vasa" userId="9060d5ca4d06536c" providerId="LiveId" clId="{0572CB77-D1A7-4F95-A11C-A94AF13D80D2}" dt="2021-10-27T14:32:14.584" v="1577" actId="1035"/>
          <ac:spMkLst>
            <pc:docMk/>
            <pc:sldMk cId="4277648854" sldId="263"/>
            <ac:spMk id="4" creationId="{76366965-EC31-44B0-8C23-974BA3DFB4FA}"/>
          </ac:spMkLst>
        </pc:spChg>
        <pc:picChg chg="add mod">
          <ac:chgData name="bharath vasa" userId="9060d5ca4d06536c" providerId="LiveId" clId="{0572CB77-D1A7-4F95-A11C-A94AF13D80D2}" dt="2021-10-27T14:31:36.214" v="1513" actId="1037"/>
          <ac:picMkLst>
            <pc:docMk/>
            <pc:sldMk cId="4277648854" sldId="263"/>
            <ac:picMk id="3" creationId="{B0D60C7B-2B41-4C3A-99DE-FF9236EA6D6A}"/>
          </ac:picMkLst>
        </pc:picChg>
      </pc:sldChg>
      <pc:sldChg chg="addSp modSp add mod">
        <pc:chgData name="bharath vasa" userId="9060d5ca4d06536c" providerId="LiveId" clId="{0572CB77-D1A7-4F95-A11C-A94AF13D80D2}" dt="2021-10-27T14:33:12.295" v="1618" actId="20577"/>
        <pc:sldMkLst>
          <pc:docMk/>
          <pc:sldMk cId="666818957" sldId="264"/>
        </pc:sldMkLst>
        <pc:spChg chg="add mod">
          <ac:chgData name="bharath vasa" userId="9060d5ca4d06536c" providerId="LiveId" clId="{0572CB77-D1A7-4F95-A11C-A94AF13D80D2}" dt="2021-10-27T14:33:12.295" v="1618" actId="20577"/>
          <ac:spMkLst>
            <pc:docMk/>
            <pc:sldMk cId="666818957" sldId="264"/>
            <ac:spMk id="4" creationId="{7AA27258-1E49-4403-BBAE-18308EB2E9B2}"/>
          </ac:spMkLst>
        </pc:spChg>
        <pc:picChg chg="add mod">
          <ac:chgData name="bharath vasa" userId="9060d5ca4d06536c" providerId="LiveId" clId="{0572CB77-D1A7-4F95-A11C-A94AF13D80D2}" dt="2021-10-27T14:32:37.449" v="1595" actId="1036"/>
          <ac:picMkLst>
            <pc:docMk/>
            <pc:sldMk cId="666818957" sldId="264"/>
            <ac:picMk id="3" creationId="{C866010C-2F3C-419E-A305-294BA1D4CF47}"/>
          </ac:picMkLst>
        </pc:picChg>
      </pc:sldChg>
      <pc:sldChg chg="addSp modSp add mod">
        <pc:chgData name="bharath vasa" userId="9060d5ca4d06536c" providerId="LiveId" clId="{0572CB77-D1A7-4F95-A11C-A94AF13D80D2}" dt="2021-10-27T14:42:44.396" v="1787" actId="1038"/>
        <pc:sldMkLst>
          <pc:docMk/>
          <pc:sldMk cId="3554234108" sldId="265"/>
        </pc:sldMkLst>
        <pc:spChg chg="add mod">
          <ac:chgData name="bharath vasa" userId="9060d5ca4d06536c" providerId="LiveId" clId="{0572CB77-D1A7-4F95-A11C-A94AF13D80D2}" dt="2021-10-27T14:34:25.076" v="1693" actId="1035"/>
          <ac:spMkLst>
            <pc:docMk/>
            <pc:sldMk cId="3554234108" sldId="265"/>
            <ac:spMk id="2" creationId="{0AFA27C6-3EBE-43A1-9D86-FED852EBDA18}"/>
          </ac:spMkLst>
        </pc:spChg>
        <pc:spChg chg="add mod">
          <ac:chgData name="bharath vasa" userId="9060d5ca4d06536c" providerId="LiveId" clId="{0572CB77-D1A7-4F95-A11C-A94AF13D80D2}" dt="2021-10-27T14:42:44.396" v="1787" actId="1038"/>
          <ac:spMkLst>
            <pc:docMk/>
            <pc:sldMk cId="3554234108" sldId="265"/>
            <ac:spMk id="4" creationId="{677D849F-051E-4186-B0DF-33DACFDC047C}"/>
          </ac:spMkLst>
        </pc:spChg>
      </pc:sldChg>
      <pc:sldChg chg="addSp modSp add mod">
        <pc:chgData name="bharath vasa" userId="9060d5ca4d06536c" providerId="LiveId" clId="{0572CB77-D1A7-4F95-A11C-A94AF13D80D2}" dt="2021-10-27T14:44:05.957" v="1830" actId="1036"/>
        <pc:sldMkLst>
          <pc:docMk/>
          <pc:sldMk cId="3273073366" sldId="266"/>
        </pc:sldMkLst>
        <pc:spChg chg="add mod">
          <ac:chgData name="bharath vasa" userId="9060d5ca4d06536c" providerId="LiveId" clId="{0572CB77-D1A7-4F95-A11C-A94AF13D80D2}" dt="2021-10-27T14:44:05.957" v="1830" actId="1036"/>
          <ac:spMkLst>
            <pc:docMk/>
            <pc:sldMk cId="3273073366" sldId="266"/>
            <ac:spMk id="3" creationId="{E7B35AE4-C0FB-4E7F-9AA8-D37A1CB502B5}"/>
          </ac:spMkLst>
        </pc:spChg>
      </pc:sldChg>
      <pc:sldChg chg="addSp modSp add mod">
        <pc:chgData name="bharath vasa" userId="9060d5ca4d06536c" providerId="LiveId" clId="{0572CB77-D1A7-4F95-A11C-A94AF13D80D2}" dt="2021-10-28T09:19:35.854" v="2254" actId="1035"/>
        <pc:sldMkLst>
          <pc:docMk/>
          <pc:sldMk cId="3592740502" sldId="267"/>
        </pc:sldMkLst>
        <pc:spChg chg="add mod">
          <ac:chgData name="bharath vasa" userId="9060d5ca4d06536c" providerId="LiveId" clId="{0572CB77-D1A7-4F95-A11C-A94AF13D80D2}" dt="2021-10-28T07:20:43.577" v="1887" actId="1037"/>
          <ac:spMkLst>
            <pc:docMk/>
            <pc:sldMk cId="3592740502" sldId="267"/>
            <ac:spMk id="3" creationId="{72D06532-7858-4ABC-93D7-50F47C2779A5}"/>
          </ac:spMkLst>
        </pc:spChg>
        <pc:picChg chg="add mod">
          <ac:chgData name="bharath vasa" userId="9060d5ca4d06536c" providerId="LiveId" clId="{0572CB77-D1A7-4F95-A11C-A94AF13D80D2}" dt="2021-10-28T09:19:35.854" v="2254" actId="1035"/>
          <ac:picMkLst>
            <pc:docMk/>
            <pc:sldMk cId="3592740502" sldId="267"/>
            <ac:picMk id="2" creationId="{9B14AD5B-1A52-45A4-BA5D-F65F5D228E15}"/>
          </ac:picMkLst>
        </pc:picChg>
      </pc:sldChg>
      <pc:sldChg chg="addSp modSp add mod">
        <pc:chgData name="bharath vasa" userId="9060d5ca4d06536c" providerId="LiveId" clId="{0572CB77-D1A7-4F95-A11C-A94AF13D80D2}" dt="2021-10-28T09:42:36.615" v="2779" actId="1035"/>
        <pc:sldMkLst>
          <pc:docMk/>
          <pc:sldMk cId="2696651028" sldId="268"/>
        </pc:sldMkLst>
        <pc:spChg chg="add mod">
          <ac:chgData name="bharath vasa" userId="9060d5ca4d06536c" providerId="LiveId" clId="{0572CB77-D1A7-4F95-A11C-A94AF13D80D2}" dt="2021-10-28T09:42:36.615" v="2779" actId="1035"/>
          <ac:spMkLst>
            <pc:docMk/>
            <pc:sldMk cId="2696651028" sldId="268"/>
            <ac:spMk id="3" creationId="{8585CE9D-300B-427B-98C7-56EB6A7E8133}"/>
          </ac:spMkLst>
        </pc:spChg>
        <pc:picChg chg="add mod">
          <ac:chgData name="bharath vasa" userId="9060d5ca4d06536c" providerId="LiveId" clId="{0572CB77-D1A7-4F95-A11C-A94AF13D80D2}" dt="2021-10-28T09:42:12.802" v="2713" actId="1036"/>
          <ac:picMkLst>
            <pc:docMk/>
            <pc:sldMk cId="2696651028" sldId="268"/>
            <ac:picMk id="2" creationId="{97D9EECE-C82C-4B99-91CE-1873F7775E78}"/>
          </ac:picMkLst>
        </pc:picChg>
      </pc:sldChg>
      <pc:sldChg chg="addSp modSp add mod">
        <pc:chgData name="bharath vasa" userId="9060d5ca4d06536c" providerId="LiveId" clId="{0572CB77-D1A7-4F95-A11C-A94AF13D80D2}" dt="2021-10-28T09:54:19.600" v="3208" actId="1037"/>
        <pc:sldMkLst>
          <pc:docMk/>
          <pc:sldMk cId="117153251" sldId="269"/>
        </pc:sldMkLst>
        <pc:spChg chg="add mod">
          <ac:chgData name="bharath vasa" userId="9060d5ca4d06536c" providerId="LiveId" clId="{0572CB77-D1A7-4F95-A11C-A94AF13D80D2}" dt="2021-10-28T09:54:19.600" v="3208" actId="1037"/>
          <ac:spMkLst>
            <pc:docMk/>
            <pc:sldMk cId="117153251" sldId="269"/>
            <ac:spMk id="3" creationId="{E2022381-4C18-40F4-BD1A-FE35D79A6870}"/>
          </ac:spMkLst>
        </pc:spChg>
        <pc:picChg chg="add mod">
          <ac:chgData name="bharath vasa" userId="9060d5ca4d06536c" providerId="LiveId" clId="{0572CB77-D1A7-4F95-A11C-A94AF13D80D2}" dt="2021-10-28T09:53:33.083" v="3154" actId="1037"/>
          <ac:picMkLst>
            <pc:docMk/>
            <pc:sldMk cId="117153251" sldId="269"/>
            <ac:picMk id="2" creationId="{162621C8-C8FB-46A3-8D9C-B70A5D2FA991}"/>
          </ac:picMkLst>
        </pc:picChg>
      </pc:sldChg>
      <pc:sldChg chg="addSp modSp add mod">
        <pc:chgData name="bharath vasa" userId="9060d5ca4d06536c" providerId="LiveId" clId="{0572CB77-D1A7-4F95-A11C-A94AF13D80D2}" dt="2021-10-28T10:05:25.420" v="3482" actId="1076"/>
        <pc:sldMkLst>
          <pc:docMk/>
          <pc:sldMk cId="3884835937" sldId="270"/>
        </pc:sldMkLst>
        <pc:spChg chg="add mod">
          <ac:chgData name="bharath vasa" userId="9060d5ca4d06536c" providerId="LiveId" clId="{0572CB77-D1A7-4F95-A11C-A94AF13D80D2}" dt="2021-10-28T10:05:25.420" v="3482" actId="1076"/>
          <ac:spMkLst>
            <pc:docMk/>
            <pc:sldMk cId="3884835937" sldId="270"/>
            <ac:spMk id="3" creationId="{0DDC15AB-3B55-47A9-902D-E27543E1F7F8}"/>
          </ac:spMkLst>
        </pc:spChg>
        <pc:picChg chg="add mod">
          <ac:chgData name="bharath vasa" userId="9060d5ca4d06536c" providerId="LiveId" clId="{0572CB77-D1A7-4F95-A11C-A94AF13D80D2}" dt="2021-10-28T10:05:00.643" v="3471" actId="14100"/>
          <ac:picMkLst>
            <pc:docMk/>
            <pc:sldMk cId="3884835937" sldId="270"/>
            <ac:picMk id="2" creationId="{78C7F9CD-A60B-411E-86F2-F909736BAF60}"/>
          </ac:picMkLst>
        </pc:picChg>
      </pc:sldChg>
      <pc:sldChg chg="addSp modSp add mod">
        <pc:chgData name="bharath vasa" userId="9060d5ca4d06536c" providerId="LiveId" clId="{0572CB77-D1A7-4F95-A11C-A94AF13D80D2}" dt="2021-10-28T10:21:54.841" v="3769" actId="1038"/>
        <pc:sldMkLst>
          <pc:docMk/>
          <pc:sldMk cId="959152748" sldId="271"/>
        </pc:sldMkLst>
        <pc:spChg chg="add mod">
          <ac:chgData name="bharath vasa" userId="9060d5ca4d06536c" providerId="LiveId" clId="{0572CB77-D1A7-4F95-A11C-A94AF13D80D2}" dt="2021-10-28T10:21:54.841" v="3769" actId="1038"/>
          <ac:spMkLst>
            <pc:docMk/>
            <pc:sldMk cId="959152748" sldId="271"/>
            <ac:spMk id="3" creationId="{08EA600C-14CD-45D6-B16D-62F5E762A5FB}"/>
          </ac:spMkLst>
        </pc:spChg>
        <pc:picChg chg="add mod">
          <ac:chgData name="bharath vasa" userId="9060d5ca4d06536c" providerId="LiveId" clId="{0572CB77-D1A7-4F95-A11C-A94AF13D80D2}" dt="2021-10-28T10:21:31.516" v="3691" actId="14100"/>
          <ac:picMkLst>
            <pc:docMk/>
            <pc:sldMk cId="959152748" sldId="271"/>
            <ac:picMk id="2" creationId="{C4183A6F-3394-4D50-BF58-01199D1CF0B7}"/>
          </ac:picMkLst>
        </pc:picChg>
      </pc:sldChg>
      <pc:sldChg chg="addSp modSp add mod">
        <pc:chgData name="bharath vasa" userId="9060d5ca4d06536c" providerId="LiveId" clId="{0572CB77-D1A7-4F95-A11C-A94AF13D80D2}" dt="2021-10-28T10:27:07.971" v="3968" actId="1035"/>
        <pc:sldMkLst>
          <pc:docMk/>
          <pc:sldMk cId="1933019605" sldId="272"/>
        </pc:sldMkLst>
        <pc:spChg chg="add mod">
          <ac:chgData name="bharath vasa" userId="9060d5ca4d06536c" providerId="LiveId" clId="{0572CB77-D1A7-4F95-A11C-A94AF13D80D2}" dt="2021-10-28T10:27:07.971" v="3968" actId="1035"/>
          <ac:spMkLst>
            <pc:docMk/>
            <pc:sldMk cId="1933019605" sldId="272"/>
            <ac:spMk id="3" creationId="{FDC20016-6E0E-4B9F-9112-847B4E4104D9}"/>
          </ac:spMkLst>
        </pc:spChg>
        <pc:picChg chg="add mod">
          <ac:chgData name="bharath vasa" userId="9060d5ca4d06536c" providerId="LiveId" clId="{0572CB77-D1A7-4F95-A11C-A94AF13D80D2}" dt="2021-10-28T10:26:38.411" v="3917" actId="1036"/>
          <ac:picMkLst>
            <pc:docMk/>
            <pc:sldMk cId="1933019605" sldId="272"/>
            <ac:picMk id="2" creationId="{8719CE45-0651-43D2-A84C-2975CA297EF8}"/>
          </ac:picMkLst>
        </pc:picChg>
      </pc:sldChg>
      <pc:sldChg chg="addSp modSp add mod">
        <pc:chgData name="bharath vasa" userId="9060d5ca4d06536c" providerId="LiveId" clId="{0572CB77-D1A7-4F95-A11C-A94AF13D80D2}" dt="2021-10-28T10:28:59.878" v="4128" actId="1038"/>
        <pc:sldMkLst>
          <pc:docMk/>
          <pc:sldMk cId="2582738203" sldId="273"/>
        </pc:sldMkLst>
        <pc:spChg chg="add mod">
          <ac:chgData name="bharath vasa" userId="9060d5ca4d06536c" providerId="LiveId" clId="{0572CB77-D1A7-4F95-A11C-A94AF13D80D2}" dt="2021-10-28T10:28:59.878" v="4128" actId="1038"/>
          <ac:spMkLst>
            <pc:docMk/>
            <pc:sldMk cId="2582738203" sldId="273"/>
            <ac:spMk id="3" creationId="{E94619BB-0BC0-4A85-982E-9027DBC719DD}"/>
          </ac:spMkLst>
        </pc:spChg>
        <pc:picChg chg="add mod">
          <ac:chgData name="bharath vasa" userId="9060d5ca4d06536c" providerId="LiveId" clId="{0572CB77-D1A7-4F95-A11C-A94AF13D80D2}" dt="2021-10-28T10:28:38.525" v="4081" actId="1037"/>
          <ac:picMkLst>
            <pc:docMk/>
            <pc:sldMk cId="2582738203" sldId="273"/>
            <ac:picMk id="2" creationId="{53BD406B-D961-4A84-811D-7B2B58B3EEF9}"/>
          </ac:picMkLst>
        </pc:picChg>
      </pc:sldChg>
      <pc:sldChg chg="addSp modSp add mod">
        <pc:chgData name="bharath vasa" userId="9060d5ca4d06536c" providerId="LiveId" clId="{0572CB77-D1A7-4F95-A11C-A94AF13D80D2}" dt="2021-10-28T10:41:40.890" v="4402" actId="1037"/>
        <pc:sldMkLst>
          <pc:docMk/>
          <pc:sldMk cId="2751701432" sldId="274"/>
        </pc:sldMkLst>
        <pc:spChg chg="add mod">
          <ac:chgData name="bharath vasa" userId="9060d5ca4d06536c" providerId="LiveId" clId="{0572CB77-D1A7-4F95-A11C-A94AF13D80D2}" dt="2021-10-28T10:41:40.890" v="4402" actId="1037"/>
          <ac:spMkLst>
            <pc:docMk/>
            <pc:sldMk cId="2751701432" sldId="274"/>
            <ac:spMk id="3" creationId="{B1E0762B-C866-40E2-AB90-DCFC9B5F278D}"/>
          </ac:spMkLst>
        </pc:spChg>
        <pc:picChg chg="add mod">
          <ac:chgData name="bharath vasa" userId="9060d5ca4d06536c" providerId="LiveId" clId="{0572CB77-D1A7-4F95-A11C-A94AF13D80D2}" dt="2021-10-28T10:41:04.329" v="4345" actId="1038"/>
          <ac:picMkLst>
            <pc:docMk/>
            <pc:sldMk cId="2751701432" sldId="274"/>
            <ac:picMk id="2" creationId="{F6425A92-C2C9-49E1-AE4E-69F722CFFB49}"/>
          </ac:picMkLst>
        </pc:picChg>
      </pc:sldChg>
      <pc:sldChg chg="addSp modSp add mod">
        <pc:chgData name="bharath vasa" userId="9060d5ca4d06536c" providerId="LiveId" clId="{0572CB77-D1A7-4F95-A11C-A94AF13D80D2}" dt="2021-10-28T07:45:10.223" v="2070" actId="1035"/>
        <pc:sldMkLst>
          <pc:docMk/>
          <pc:sldMk cId="2315296799" sldId="275"/>
        </pc:sldMkLst>
        <pc:spChg chg="add mod">
          <ac:chgData name="bharath vasa" userId="9060d5ca4d06536c" providerId="LiveId" clId="{0572CB77-D1A7-4F95-A11C-A94AF13D80D2}" dt="2021-10-28T07:37:39.784" v="1972" actId="1076"/>
          <ac:spMkLst>
            <pc:docMk/>
            <pc:sldMk cId="2315296799" sldId="275"/>
            <ac:spMk id="2" creationId="{0B8F2306-F8D8-4530-A95E-E515E8418CA5}"/>
          </ac:spMkLst>
        </pc:spChg>
        <pc:spChg chg="add mod">
          <ac:chgData name="bharath vasa" userId="9060d5ca4d06536c" providerId="LiveId" clId="{0572CB77-D1A7-4F95-A11C-A94AF13D80D2}" dt="2021-10-28T07:45:10.223" v="2070" actId="1035"/>
          <ac:spMkLst>
            <pc:docMk/>
            <pc:sldMk cId="2315296799" sldId="275"/>
            <ac:spMk id="4" creationId="{D2B9A57E-5056-4C33-9AEB-F1EFA4E224D2}"/>
          </ac:spMkLst>
        </pc:spChg>
      </pc:sldChg>
      <pc:sldChg chg="addSp modSp add mod">
        <pc:chgData name="bharath vasa" userId="9060d5ca4d06536c" providerId="LiveId" clId="{0572CB77-D1A7-4F95-A11C-A94AF13D80D2}" dt="2021-10-28T09:18:20.710" v="2219" actId="20577"/>
        <pc:sldMkLst>
          <pc:docMk/>
          <pc:sldMk cId="764738060" sldId="276"/>
        </pc:sldMkLst>
        <pc:spChg chg="add mod">
          <ac:chgData name="bharath vasa" userId="9060d5ca4d06536c" providerId="LiveId" clId="{0572CB77-D1A7-4F95-A11C-A94AF13D80D2}" dt="2021-10-28T08:05:12.119" v="2082" actId="1076"/>
          <ac:spMkLst>
            <pc:docMk/>
            <pc:sldMk cId="764738060" sldId="276"/>
            <ac:spMk id="2" creationId="{D20B166C-8E4B-468F-A4D1-82947CC2D455}"/>
          </ac:spMkLst>
        </pc:spChg>
        <pc:spChg chg="add mod">
          <ac:chgData name="bharath vasa" userId="9060d5ca4d06536c" providerId="LiveId" clId="{0572CB77-D1A7-4F95-A11C-A94AF13D80D2}" dt="2021-10-28T09:18:20.710" v="2219" actId="20577"/>
          <ac:spMkLst>
            <pc:docMk/>
            <pc:sldMk cId="764738060" sldId="276"/>
            <ac:spMk id="3" creationId="{F6FB01C9-5015-44B1-A861-12F1C52613EE}"/>
          </ac:spMkLst>
        </pc:spChg>
      </pc:sldChg>
      <pc:sldChg chg="addSp modSp add mod ord">
        <pc:chgData name="bharath vasa" userId="9060d5ca4d06536c" providerId="LiveId" clId="{0572CB77-D1A7-4F95-A11C-A94AF13D80D2}" dt="2021-10-28T09:40:52.276" v="2688" actId="1036"/>
        <pc:sldMkLst>
          <pc:docMk/>
          <pc:sldMk cId="701630241" sldId="277"/>
        </pc:sldMkLst>
        <pc:spChg chg="add mod">
          <ac:chgData name="bharath vasa" userId="9060d5ca4d06536c" providerId="LiveId" clId="{0572CB77-D1A7-4F95-A11C-A94AF13D80D2}" dt="2021-10-28T09:40:52.276" v="2688" actId="1036"/>
          <ac:spMkLst>
            <pc:docMk/>
            <pc:sldMk cId="701630241" sldId="277"/>
            <ac:spMk id="2" creationId="{81F1E09D-3D20-4A48-8EE3-979532AC1719}"/>
          </ac:spMkLst>
        </pc:spChg>
      </pc:sldChg>
      <pc:sldChg chg="addSp modSp add mod ord">
        <pc:chgData name="bharath vasa" userId="9060d5ca4d06536c" providerId="LiveId" clId="{0572CB77-D1A7-4F95-A11C-A94AF13D80D2}" dt="2021-10-28T09:18:53.370" v="2221"/>
        <pc:sldMkLst>
          <pc:docMk/>
          <pc:sldMk cId="1045699336" sldId="278"/>
        </pc:sldMkLst>
        <pc:picChg chg="add mod">
          <ac:chgData name="bharath vasa" userId="9060d5ca4d06536c" providerId="LiveId" clId="{0572CB77-D1A7-4F95-A11C-A94AF13D80D2}" dt="2021-10-28T08:11:51.280" v="2139" actId="1037"/>
          <ac:picMkLst>
            <pc:docMk/>
            <pc:sldMk cId="1045699336" sldId="278"/>
            <ac:picMk id="3" creationId="{2943A7DF-12AE-48BF-BD55-83D9063C09AA}"/>
          </ac:picMkLst>
        </pc:picChg>
      </pc:sldChg>
      <pc:sldChg chg="addSp modSp add mod ord">
        <pc:chgData name="bharath vasa" userId="9060d5ca4d06536c" providerId="LiveId" clId="{0572CB77-D1A7-4F95-A11C-A94AF13D80D2}" dt="2021-10-28T10:42:58.509" v="4467" actId="1036"/>
        <pc:sldMkLst>
          <pc:docMk/>
          <pc:sldMk cId="265759748" sldId="279"/>
        </pc:sldMkLst>
        <pc:spChg chg="add mod">
          <ac:chgData name="bharath vasa" userId="9060d5ca4d06536c" providerId="LiveId" clId="{0572CB77-D1A7-4F95-A11C-A94AF13D80D2}" dt="2021-10-28T10:42:58.509" v="4467" actId="1036"/>
          <ac:spMkLst>
            <pc:docMk/>
            <pc:sldMk cId="265759748" sldId="279"/>
            <ac:spMk id="3" creationId="{292473FC-F7A0-49D0-9465-0E65C582250F}"/>
          </ac:spMkLst>
        </pc:spChg>
      </pc:sldChg>
      <pc:sldChg chg="addSp modSp add mod ord">
        <pc:chgData name="bharath vasa" userId="9060d5ca4d06536c" providerId="LiveId" clId="{0572CB77-D1A7-4F95-A11C-A94AF13D80D2}" dt="2021-10-28T09:53:18.217" v="3137" actId="1036"/>
        <pc:sldMkLst>
          <pc:docMk/>
          <pc:sldMk cId="3027024844" sldId="280"/>
        </pc:sldMkLst>
        <pc:spChg chg="add mod">
          <ac:chgData name="bharath vasa" userId="9060d5ca4d06536c" providerId="LiveId" clId="{0572CB77-D1A7-4F95-A11C-A94AF13D80D2}" dt="2021-10-28T09:53:18.217" v="3137" actId="1036"/>
          <ac:spMkLst>
            <pc:docMk/>
            <pc:sldMk cId="3027024844" sldId="280"/>
            <ac:spMk id="3" creationId="{657A902B-08F8-4BB3-9D35-95B8F598B882}"/>
          </ac:spMkLst>
        </pc:spChg>
      </pc:sldChg>
      <pc:sldChg chg="addSp modSp add mod ord">
        <pc:chgData name="bharath vasa" userId="9060d5ca4d06536c" providerId="LiveId" clId="{0572CB77-D1A7-4F95-A11C-A94AF13D80D2}" dt="2021-10-28T10:04:29.859" v="3469" actId="1036"/>
        <pc:sldMkLst>
          <pc:docMk/>
          <pc:sldMk cId="3341309187" sldId="281"/>
        </pc:sldMkLst>
        <pc:spChg chg="add mod">
          <ac:chgData name="bharath vasa" userId="9060d5ca4d06536c" providerId="LiveId" clId="{0572CB77-D1A7-4F95-A11C-A94AF13D80D2}" dt="2021-10-28T10:04:29.859" v="3469" actId="1036"/>
          <ac:spMkLst>
            <pc:docMk/>
            <pc:sldMk cId="3341309187" sldId="281"/>
            <ac:spMk id="3" creationId="{08BE30F1-8800-43F3-AE87-AD1876CAAC76}"/>
          </ac:spMkLst>
        </pc:spChg>
      </pc:sldChg>
      <pc:sldChg chg="addSp modSp add mod ord">
        <pc:chgData name="bharath vasa" userId="9060d5ca4d06536c" providerId="LiveId" clId="{0572CB77-D1A7-4F95-A11C-A94AF13D80D2}" dt="2021-10-28T10:21:11.652" v="3651" actId="1035"/>
        <pc:sldMkLst>
          <pc:docMk/>
          <pc:sldMk cId="2842406869" sldId="282"/>
        </pc:sldMkLst>
        <pc:spChg chg="add mod">
          <ac:chgData name="bharath vasa" userId="9060d5ca4d06536c" providerId="LiveId" clId="{0572CB77-D1A7-4F95-A11C-A94AF13D80D2}" dt="2021-10-28T10:21:11.652" v="3651" actId="1035"/>
          <ac:spMkLst>
            <pc:docMk/>
            <pc:sldMk cId="2842406869" sldId="282"/>
            <ac:spMk id="3" creationId="{F54F249A-B169-475B-AD67-2D9E7F7D49E0}"/>
          </ac:spMkLst>
        </pc:spChg>
      </pc:sldChg>
      <pc:sldChg chg="addSp modSp add mod ord">
        <pc:chgData name="bharath vasa" userId="9060d5ca4d06536c" providerId="LiveId" clId="{0572CB77-D1A7-4F95-A11C-A94AF13D80D2}" dt="2021-10-28T10:25:52.800" v="3874" actId="1036"/>
        <pc:sldMkLst>
          <pc:docMk/>
          <pc:sldMk cId="3911200746" sldId="283"/>
        </pc:sldMkLst>
        <pc:spChg chg="add mod">
          <ac:chgData name="bharath vasa" userId="9060d5ca4d06536c" providerId="LiveId" clId="{0572CB77-D1A7-4F95-A11C-A94AF13D80D2}" dt="2021-10-28T10:25:52.800" v="3874" actId="1036"/>
          <ac:spMkLst>
            <pc:docMk/>
            <pc:sldMk cId="3911200746" sldId="283"/>
            <ac:spMk id="3" creationId="{0969DA85-8427-4E04-B1C8-23BF372BE470}"/>
          </ac:spMkLst>
        </pc:spChg>
      </pc:sldChg>
      <pc:sldChg chg="addSp modSp add mod ord">
        <pc:chgData name="bharath vasa" userId="9060d5ca4d06536c" providerId="LiveId" clId="{0572CB77-D1A7-4F95-A11C-A94AF13D80D2}" dt="2021-10-28T10:28:27.218" v="4026" actId="1035"/>
        <pc:sldMkLst>
          <pc:docMk/>
          <pc:sldMk cId="7933911" sldId="284"/>
        </pc:sldMkLst>
        <pc:spChg chg="add mod">
          <ac:chgData name="bharath vasa" userId="9060d5ca4d06536c" providerId="LiveId" clId="{0572CB77-D1A7-4F95-A11C-A94AF13D80D2}" dt="2021-10-28T10:28:27.218" v="4026" actId="1035"/>
          <ac:spMkLst>
            <pc:docMk/>
            <pc:sldMk cId="7933911" sldId="284"/>
            <ac:spMk id="3" creationId="{198C07C9-6019-4C97-B467-45CD81F53B33}"/>
          </ac:spMkLst>
        </pc:spChg>
      </pc:sldChg>
      <pc:sldChg chg="addSp modSp add mod ord">
        <pc:chgData name="bharath vasa" userId="9060d5ca4d06536c" providerId="LiveId" clId="{0572CB77-D1A7-4F95-A11C-A94AF13D80D2}" dt="2021-10-28T10:40:36.845" v="4270" actId="1035"/>
        <pc:sldMkLst>
          <pc:docMk/>
          <pc:sldMk cId="4043168902" sldId="285"/>
        </pc:sldMkLst>
        <pc:spChg chg="add mod">
          <ac:chgData name="bharath vasa" userId="9060d5ca4d06536c" providerId="LiveId" clId="{0572CB77-D1A7-4F95-A11C-A94AF13D80D2}" dt="2021-10-28T10:40:36.845" v="4270" actId="1035"/>
          <ac:spMkLst>
            <pc:docMk/>
            <pc:sldMk cId="4043168902" sldId="285"/>
            <ac:spMk id="3" creationId="{3AB806DB-96CE-4F67-B523-D8A8E3E2E937}"/>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B94D24B4-D15C-44F0-BADC-06C39AAB3201}"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539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F88ED2-3A82-4494-91C8-E9147281A906}" type="datetimeFigureOut">
              <a:rPr lang="en-IN" smtClean="0"/>
              <a:t>27-10-2021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4D24B4-D15C-44F0-BADC-06C39AAB3201}" type="slidenum">
              <a:rPr lang="en-IN" smtClean="0"/>
              <a:t>‹#›</a:t>
            </a:fld>
            <a:endParaRPr lang="en-IN"/>
          </a:p>
        </p:txBody>
      </p:sp>
    </p:spTree>
    <p:extLst>
      <p:ext uri="{BB962C8B-B14F-4D97-AF65-F5344CB8AC3E}">
        <p14:creationId xmlns:p14="http://schemas.microsoft.com/office/powerpoint/2010/main" val="253633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D24B4-D15C-44F0-BADC-06C39AAB3201}"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5167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D24B4-D15C-44F0-BADC-06C39AAB3201}"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0392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D24B4-D15C-44F0-BADC-06C39AAB3201}" type="slidenum">
              <a:rPr lang="en-IN" smtClean="0"/>
              <a:t>‹#›</a:t>
            </a:fld>
            <a:endParaRPr lang="en-IN"/>
          </a:p>
        </p:txBody>
      </p:sp>
    </p:spTree>
    <p:extLst>
      <p:ext uri="{BB962C8B-B14F-4D97-AF65-F5344CB8AC3E}">
        <p14:creationId xmlns:p14="http://schemas.microsoft.com/office/powerpoint/2010/main" val="1745726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D24B4-D15C-44F0-BADC-06C39AAB3201}"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1247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D24B4-D15C-44F0-BADC-06C39AAB3201}"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7993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D24B4-D15C-44F0-BADC-06C39AAB3201}"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852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D24B4-D15C-44F0-BADC-06C39AAB3201}"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545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D24B4-D15C-44F0-BADC-06C39AAB3201}" type="slidenum">
              <a:rPr lang="en-IN" smtClean="0"/>
              <a:t>‹#›</a:t>
            </a:fld>
            <a:endParaRPr lang="en-IN"/>
          </a:p>
        </p:txBody>
      </p:sp>
    </p:spTree>
    <p:extLst>
      <p:ext uri="{BB962C8B-B14F-4D97-AF65-F5344CB8AC3E}">
        <p14:creationId xmlns:p14="http://schemas.microsoft.com/office/powerpoint/2010/main" val="3952122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88ED2-3A82-4494-91C8-E9147281A906}" type="datetimeFigureOut">
              <a:rPr lang="en-IN" smtClean="0"/>
              <a:t>27-10-2021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D24B4-D15C-44F0-BADC-06C39AAB3201}"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234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F88ED2-3A82-4494-91C8-E9147281A906}" type="datetimeFigureOut">
              <a:rPr lang="en-IN" smtClean="0"/>
              <a:t>27-10-2021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4D24B4-D15C-44F0-BADC-06C39AAB3201}" type="slidenum">
              <a:rPr lang="en-IN" smtClean="0"/>
              <a:t>‹#›</a:t>
            </a:fld>
            <a:endParaRPr lang="en-IN"/>
          </a:p>
        </p:txBody>
      </p:sp>
    </p:spTree>
    <p:extLst>
      <p:ext uri="{BB962C8B-B14F-4D97-AF65-F5344CB8AC3E}">
        <p14:creationId xmlns:p14="http://schemas.microsoft.com/office/powerpoint/2010/main" val="304889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F88ED2-3A82-4494-91C8-E9147281A906}" type="datetimeFigureOut">
              <a:rPr lang="en-IN" smtClean="0"/>
              <a:t>27-10-2021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4D24B4-D15C-44F0-BADC-06C39AAB3201}"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331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F88ED2-3A82-4494-91C8-E9147281A906}" type="datetimeFigureOut">
              <a:rPr lang="en-IN" smtClean="0"/>
              <a:t>27-10-2021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4D24B4-D15C-44F0-BADC-06C39AAB3201}"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9596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88ED2-3A82-4494-91C8-E9147281A906}" type="datetimeFigureOut">
              <a:rPr lang="en-IN" smtClean="0"/>
              <a:t>27-10-2021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4D24B4-D15C-44F0-BADC-06C39AAB3201}" type="slidenum">
              <a:rPr lang="en-IN" smtClean="0"/>
              <a:t>‹#›</a:t>
            </a:fld>
            <a:endParaRPr lang="en-IN"/>
          </a:p>
        </p:txBody>
      </p:sp>
    </p:spTree>
    <p:extLst>
      <p:ext uri="{BB962C8B-B14F-4D97-AF65-F5344CB8AC3E}">
        <p14:creationId xmlns:p14="http://schemas.microsoft.com/office/powerpoint/2010/main" val="1782273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F88ED2-3A82-4494-91C8-E9147281A906}" type="datetimeFigureOut">
              <a:rPr lang="en-IN" smtClean="0"/>
              <a:t>27-10-2021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4D24B4-D15C-44F0-BADC-06C39AAB3201}"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6028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F88ED2-3A82-4494-91C8-E9147281A906}" type="datetimeFigureOut">
              <a:rPr lang="en-IN" smtClean="0"/>
              <a:t>27-10-2021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4D24B4-D15C-44F0-BADC-06C39AAB3201}" type="slidenum">
              <a:rPr lang="en-IN" smtClean="0"/>
              <a:t>‹#›</a:t>
            </a:fld>
            <a:endParaRPr lang="en-IN"/>
          </a:p>
        </p:txBody>
      </p:sp>
    </p:spTree>
    <p:extLst>
      <p:ext uri="{BB962C8B-B14F-4D97-AF65-F5344CB8AC3E}">
        <p14:creationId xmlns:p14="http://schemas.microsoft.com/office/powerpoint/2010/main" val="155245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EF88ED2-3A82-4494-91C8-E9147281A906}" type="datetimeFigureOut">
              <a:rPr lang="en-IN" smtClean="0"/>
              <a:t>27-10-2021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94D24B4-D15C-44F0-BADC-06C39AAB3201}" type="slidenum">
              <a:rPr lang="en-IN" smtClean="0"/>
              <a:t>‹#›</a:t>
            </a:fld>
            <a:endParaRPr lang="en-IN"/>
          </a:p>
        </p:txBody>
      </p:sp>
    </p:spTree>
    <p:extLst>
      <p:ext uri="{BB962C8B-B14F-4D97-AF65-F5344CB8AC3E}">
        <p14:creationId xmlns:p14="http://schemas.microsoft.com/office/powerpoint/2010/main" val="75495053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C84FA1-10C8-4748-8C2C-24FEC5C17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102" y="478726"/>
            <a:ext cx="9569795" cy="6379274"/>
          </a:xfrm>
          <a:prstGeom prst="rect">
            <a:avLst/>
          </a:prstGeom>
        </p:spPr>
      </p:pic>
      <p:sp>
        <p:nvSpPr>
          <p:cNvPr id="2" name="TextBox 1">
            <a:extLst>
              <a:ext uri="{FF2B5EF4-FFF2-40B4-BE49-F238E27FC236}">
                <a16:creationId xmlns:a16="http://schemas.microsoft.com/office/drawing/2014/main" id="{A9748843-2B41-4E52-AED6-5DABF0C7B0EE}"/>
              </a:ext>
            </a:extLst>
          </p:cNvPr>
          <p:cNvSpPr txBox="1"/>
          <p:nvPr/>
        </p:nvSpPr>
        <p:spPr>
          <a:xfrm>
            <a:off x="1212982" y="1099421"/>
            <a:ext cx="3862873" cy="2308324"/>
          </a:xfrm>
          <a:prstGeom prst="rect">
            <a:avLst/>
          </a:prstGeom>
          <a:noFill/>
        </p:spPr>
        <p:txBody>
          <a:bodyPr wrap="square" rtlCol="0">
            <a:spAutoFit/>
          </a:bodyPr>
          <a:lstStyle/>
          <a:p>
            <a:r>
              <a:rPr lang="en-US" altLang="en-US" dirty="0"/>
              <a:t>A case study from US-based housing company named “Surprise Housing”. The company is looking at prospective properties to buy houses at a price below their actual values and flip them at a higher price which will help the company to enter the real estate market.</a:t>
            </a:r>
          </a:p>
          <a:p>
            <a:endParaRPr lang="en-IN" dirty="0"/>
          </a:p>
        </p:txBody>
      </p:sp>
      <p:sp>
        <p:nvSpPr>
          <p:cNvPr id="4" name="Rectangle 3">
            <a:extLst>
              <a:ext uri="{FF2B5EF4-FFF2-40B4-BE49-F238E27FC236}">
                <a16:creationId xmlns:a16="http://schemas.microsoft.com/office/drawing/2014/main" id="{F15A907D-AA3B-4029-A9EF-81E5AF4B6A27}"/>
              </a:ext>
            </a:extLst>
          </p:cNvPr>
          <p:cNvSpPr/>
          <p:nvPr/>
        </p:nvSpPr>
        <p:spPr>
          <a:xfrm>
            <a:off x="3284974" y="3163286"/>
            <a:ext cx="5622052" cy="923330"/>
          </a:xfrm>
          <a:prstGeom prst="rect">
            <a:avLst/>
          </a:prstGeom>
          <a:noFill/>
        </p:spPr>
        <p:txBody>
          <a:bodyPr wrap="none" lIns="91440" tIns="45720" rIns="91440" bIns="45720">
            <a:spAutoFit/>
          </a:bodyPr>
          <a:lstStyle/>
          <a:p>
            <a:pPr algn="ctr"/>
            <a:r>
              <a:rPr lang="en-IN" sz="5400" b="0" cap="none" spc="0" dirty="0">
                <a:ln w="0"/>
                <a:solidFill>
                  <a:srgbClr val="FFFF00"/>
                </a:solidFill>
                <a:effectLst>
                  <a:outerShdw blurRad="38100" dist="19050" dir="2700000" algn="tl" rotWithShape="0">
                    <a:schemeClr val="dk1">
                      <a:alpha val="40000"/>
                    </a:schemeClr>
                  </a:outerShdw>
                </a:effectLst>
              </a:rPr>
              <a:t>Project Presentation</a:t>
            </a:r>
          </a:p>
        </p:txBody>
      </p:sp>
      <p:sp>
        <p:nvSpPr>
          <p:cNvPr id="5" name="TextBox 4">
            <a:extLst>
              <a:ext uri="{FF2B5EF4-FFF2-40B4-BE49-F238E27FC236}">
                <a16:creationId xmlns:a16="http://schemas.microsoft.com/office/drawing/2014/main" id="{91410E50-379D-4C82-8082-2271C60C5726}"/>
              </a:ext>
            </a:extLst>
          </p:cNvPr>
          <p:cNvSpPr txBox="1"/>
          <p:nvPr/>
        </p:nvSpPr>
        <p:spPr>
          <a:xfrm>
            <a:off x="4553346" y="4939270"/>
            <a:ext cx="3349689" cy="1477328"/>
          </a:xfrm>
          <a:prstGeom prst="rect">
            <a:avLst/>
          </a:prstGeom>
          <a:noFill/>
        </p:spPr>
        <p:txBody>
          <a:bodyPr wrap="square" rtlCol="0">
            <a:spAutoFit/>
          </a:bodyPr>
          <a:lstStyle/>
          <a:p>
            <a:r>
              <a:rPr lang="en-IN" dirty="0">
                <a:solidFill>
                  <a:srgbClr val="FFFF00"/>
                </a:solidFill>
              </a:rPr>
              <a:t>Submitted by, </a:t>
            </a:r>
          </a:p>
          <a:p>
            <a:endParaRPr lang="en-IN" dirty="0">
              <a:solidFill>
                <a:srgbClr val="FFFF00"/>
              </a:solidFill>
            </a:endParaRPr>
          </a:p>
          <a:p>
            <a:r>
              <a:rPr lang="en-IN" dirty="0">
                <a:solidFill>
                  <a:srgbClr val="FFFF00"/>
                </a:solidFill>
              </a:rPr>
              <a:t>Sri Bharath Vasa</a:t>
            </a:r>
          </a:p>
          <a:p>
            <a:endParaRPr lang="en-IN" dirty="0">
              <a:solidFill>
                <a:srgbClr val="FFFF00"/>
              </a:solidFill>
            </a:endParaRPr>
          </a:p>
          <a:p>
            <a:r>
              <a:rPr lang="en-IN" dirty="0">
                <a:solidFill>
                  <a:srgbClr val="FFFF00"/>
                </a:solidFill>
              </a:rPr>
              <a:t>Flip Robo Technologies Intern </a:t>
            </a:r>
          </a:p>
        </p:txBody>
      </p:sp>
      <p:sp>
        <p:nvSpPr>
          <p:cNvPr id="6" name="TextBox 5">
            <a:extLst>
              <a:ext uri="{FF2B5EF4-FFF2-40B4-BE49-F238E27FC236}">
                <a16:creationId xmlns:a16="http://schemas.microsoft.com/office/drawing/2014/main" id="{D8CC7FFF-84C7-4DEB-B23C-46C2899D26CF}"/>
              </a:ext>
            </a:extLst>
          </p:cNvPr>
          <p:cNvSpPr txBox="1"/>
          <p:nvPr/>
        </p:nvSpPr>
        <p:spPr>
          <a:xfrm>
            <a:off x="6323047" y="1399865"/>
            <a:ext cx="4883018" cy="646331"/>
          </a:xfrm>
          <a:prstGeom prst="rect">
            <a:avLst/>
          </a:prstGeom>
          <a:noFill/>
        </p:spPr>
        <p:txBody>
          <a:bodyPr wrap="square" rtlCol="0">
            <a:spAutoFit/>
          </a:bodyPr>
          <a:lstStyle/>
          <a:p>
            <a:r>
              <a:rPr lang="en-US" dirty="0">
                <a:solidFill>
                  <a:srgbClr val="FFC000"/>
                </a:solidFill>
                <a:latin typeface="Castellar" panose="020A0402060406010301" pitchFamily="18" charset="0"/>
              </a:rPr>
              <a:t>	</a:t>
            </a:r>
            <a:r>
              <a:rPr lang="en-US" dirty="0">
                <a:latin typeface="Castellar" panose="020A0402060406010301" pitchFamily="18" charset="0"/>
              </a:rPr>
              <a:t>Surprise Housing Price 	 	 	   Prediction Project</a:t>
            </a:r>
            <a:endParaRPr lang="en-IN" dirty="0"/>
          </a:p>
        </p:txBody>
      </p:sp>
    </p:spTree>
    <p:extLst>
      <p:ext uri="{BB962C8B-B14F-4D97-AF65-F5344CB8AC3E}">
        <p14:creationId xmlns:p14="http://schemas.microsoft.com/office/powerpoint/2010/main" val="639085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A27C6-3EBE-43A1-9D86-FED852EBDA18}"/>
              </a:ext>
            </a:extLst>
          </p:cNvPr>
          <p:cNvSpPr/>
          <p:nvPr/>
        </p:nvSpPr>
        <p:spPr>
          <a:xfrm>
            <a:off x="3287382" y="559795"/>
            <a:ext cx="561724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Pre Processing</a:t>
            </a:r>
          </a:p>
        </p:txBody>
      </p:sp>
      <p:sp>
        <p:nvSpPr>
          <p:cNvPr id="4" name="TextBox 3">
            <a:extLst>
              <a:ext uri="{FF2B5EF4-FFF2-40B4-BE49-F238E27FC236}">
                <a16:creationId xmlns:a16="http://schemas.microsoft.com/office/drawing/2014/main" id="{677D849F-051E-4186-B0DF-33DACFDC047C}"/>
              </a:ext>
            </a:extLst>
          </p:cNvPr>
          <p:cNvSpPr txBox="1"/>
          <p:nvPr/>
        </p:nvSpPr>
        <p:spPr>
          <a:xfrm>
            <a:off x="1076446" y="1733723"/>
            <a:ext cx="10139423" cy="3970318"/>
          </a:xfrm>
          <a:prstGeom prst="rect">
            <a:avLst/>
          </a:prstGeom>
          <a:noFill/>
        </p:spPr>
        <p:txBody>
          <a:bodyPr wrap="square">
            <a:spAutoFit/>
          </a:bodyPr>
          <a:lstStyle/>
          <a:p>
            <a:pPr marL="285750" lvl="0" indent="-285750">
              <a:buFont typeface="Wingdings" panose="05000000000000000000" pitchFamily="2" charset="2"/>
              <a:buChar char="ü"/>
            </a:pPr>
            <a:r>
              <a:rPr lang="en-IN" sz="2800" dirty="0">
                <a:latin typeface="Arial Rounded MT Bold" panose="020F0704030504030204" pitchFamily="34" charset="0"/>
              </a:rPr>
              <a:t>Importing the necessary dependencies and libraries.</a:t>
            </a:r>
          </a:p>
          <a:p>
            <a:pPr marL="285750" lvl="0" indent="-285750">
              <a:buFont typeface="Wingdings" panose="05000000000000000000" pitchFamily="2" charset="2"/>
              <a:buChar char="ü"/>
            </a:pPr>
            <a:r>
              <a:rPr lang="en-IN" sz="2800" dirty="0">
                <a:latin typeface="Arial Rounded MT Bold" panose="020F0704030504030204" pitchFamily="34" charset="0"/>
              </a:rPr>
              <a:t>Reading the CSV file and converted into data frame.</a:t>
            </a:r>
          </a:p>
          <a:p>
            <a:pPr marL="285750" lvl="0" indent="-285750">
              <a:buFont typeface="Wingdings" panose="05000000000000000000" pitchFamily="2" charset="2"/>
              <a:buChar char="ü"/>
            </a:pPr>
            <a:r>
              <a:rPr lang="en-IN" sz="2800" dirty="0">
                <a:latin typeface="Arial Rounded MT Bold" panose="020F0704030504030204" pitchFamily="34" charset="0"/>
              </a:rPr>
              <a:t>Checking the data dimensions for the original dataset.</a:t>
            </a:r>
          </a:p>
          <a:p>
            <a:pPr marL="285750" lvl="0" indent="-285750">
              <a:buFont typeface="Wingdings" panose="05000000000000000000" pitchFamily="2" charset="2"/>
              <a:buChar char="ü"/>
            </a:pPr>
            <a:r>
              <a:rPr lang="en-IN" sz="2800" dirty="0">
                <a:latin typeface="Arial Rounded MT Bold" panose="020F0704030504030204" pitchFamily="34" charset="0"/>
              </a:rPr>
              <a:t>Looking for null values and accordingly fill the missing data.</a:t>
            </a:r>
          </a:p>
          <a:p>
            <a:pPr marL="285750" lvl="0" indent="-285750">
              <a:buFont typeface="Wingdings" panose="05000000000000000000" pitchFamily="2" charset="2"/>
              <a:buChar char="ü"/>
            </a:pPr>
            <a:r>
              <a:rPr lang="en-IN" sz="2800" dirty="0">
                <a:latin typeface="Arial Rounded MT Bold" panose="020F0704030504030204" pitchFamily="34" charset="0"/>
              </a:rPr>
              <a:t>Checking the summary of the dataset.</a:t>
            </a:r>
          </a:p>
          <a:p>
            <a:pPr marL="285750" lvl="0" indent="-285750">
              <a:buFont typeface="Wingdings" panose="05000000000000000000" pitchFamily="2" charset="2"/>
              <a:buChar char="ü"/>
            </a:pPr>
            <a:r>
              <a:rPr lang="en-IN" sz="2800" dirty="0">
                <a:latin typeface="Arial Rounded MT Bold" panose="020F0704030504030204" pitchFamily="34" charset="0"/>
              </a:rPr>
              <a:t>Checking unique values.</a:t>
            </a:r>
          </a:p>
          <a:p>
            <a:pPr marL="285750" lvl="0" indent="-285750">
              <a:buFont typeface="Wingdings" panose="05000000000000000000" pitchFamily="2" charset="2"/>
              <a:buChar char="ü"/>
            </a:pPr>
            <a:r>
              <a:rPr lang="en-IN" sz="2800" dirty="0">
                <a:latin typeface="Arial Rounded MT Bold" panose="020F0704030504030204" pitchFamily="34" charset="0"/>
              </a:rPr>
              <a:t>Checking all the categorical columns in the dataset.</a:t>
            </a:r>
          </a:p>
          <a:p>
            <a:pPr marL="285750" indent="-285750">
              <a:buFont typeface="Wingdings" panose="05000000000000000000" pitchFamily="2" charset="2"/>
              <a:buChar char="ü"/>
            </a:pPr>
            <a:r>
              <a:rPr lang="en-IN" sz="2800" dirty="0">
                <a:latin typeface="Arial Rounded MT Bold" panose="020F0704030504030204" pitchFamily="34" charset="0"/>
              </a:rPr>
              <a:t>Visualizing each features using matplotlib and seaborn.</a:t>
            </a:r>
          </a:p>
        </p:txBody>
      </p:sp>
    </p:spTree>
    <p:extLst>
      <p:ext uri="{BB962C8B-B14F-4D97-AF65-F5344CB8AC3E}">
        <p14:creationId xmlns:p14="http://schemas.microsoft.com/office/powerpoint/2010/main" val="355423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B35AE4-C0FB-4E7F-9AA8-D37A1CB502B5}"/>
              </a:ext>
            </a:extLst>
          </p:cNvPr>
          <p:cNvSpPr txBox="1"/>
          <p:nvPr/>
        </p:nvSpPr>
        <p:spPr>
          <a:xfrm>
            <a:off x="1030147" y="1121059"/>
            <a:ext cx="10336192" cy="4401205"/>
          </a:xfrm>
          <a:prstGeom prst="rect">
            <a:avLst/>
          </a:prstGeom>
          <a:noFill/>
        </p:spPr>
        <p:txBody>
          <a:bodyPr wrap="square">
            <a:spAutoFit/>
          </a:bodyPr>
          <a:lstStyle/>
          <a:p>
            <a:pPr marL="285750" lvl="0" indent="-285750">
              <a:buFont typeface="Wingdings" panose="05000000000000000000" pitchFamily="2" charset="2"/>
              <a:buChar char="ü"/>
            </a:pPr>
            <a:r>
              <a:rPr lang="en-IN" sz="2800" dirty="0">
                <a:latin typeface="Arial Rounded MT Bold" panose="020F0704030504030204" pitchFamily="34" charset="0"/>
              </a:rPr>
              <a:t>Performing encoding using the ordinal encoder on categorical features.</a:t>
            </a:r>
          </a:p>
          <a:p>
            <a:pPr marL="285750" indent="-285750">
              <a:buFont typeface="Wingdings" panose="05000000000000000000" pitchFamily="2" charset="2"/>
              <a:buChar char="ü"/>
            </a:pPr>
            <a:r>
              <a:rPr lang="en-IN" sz="2800" dirty="0">
                <a:latin typeface="Arial Rounded MT Bold" panose="020F0704030504030204" pitchFamily="34" charset="0"/>
              </a:rPr>
              <a:t>Checking for co-relation/multi-collinearity in a heatmap.</a:t>
            </a:r>
          </a:p>
          <a:p>
            <a:pPr marL="285750" indent="-285750">
              <a:buFont typeface="Wingdings" panose="05000000000000000000" pitchFamily="2" charset="2"/>
              <a:buChar char="ü"/>
            </a:pPr>
            <a:r>
              <a:rPr lang="en-IN" sz="2800" dirty="0">
                <a:latin typeface="Arial Rounded MT Bold" panose="020F0704030504030204" pitchFamily="34" charset="0"/>
              </a:rPr>
              <a:t>Checking for Outliers/Skewness using boxen plot and distribution plot.</a:t>
            </a:r>
          </a:p>
          <a:p>
            <a:pPr marL="285750" indent="-285750">
              <a:buFont typeface="Wingdings" panose="05000000000000000000" pitchFamily="2" charset="2"/>
              <a:buChar char="ü"/>
            </a:pPr>
            <a:r>
              <a:rPr lang="en-IN" sz="2800" dirty="0">
                <a:latin typeface="Arial Rounded MT Bold" panose="020F0704030504030204" pitchFamily="34" charset="0"/>
              </a:rPr>
              <a:t>Perform Scaling using Standard Scaler method.</a:t>
            </a:r>
          </a:p>
          <a:p>
            <a:pPr marL="285750" indent="-285750">
              <a:buFont typeface="Wingdings" panose="05000000000000000000" pitchFamily="2" charset="2"/>
              <a:buChar char="ü"/>
            </a:pPr>
            <a:r>
              <a:rPr lang="en-IN" sz="2800" dirty="0">
                <a:latin typeface="Arial Rounded MT Bold" panose="020F0704030504030204" pitchFamily="34" charset="0"/>
              </a:rPr>
              <a:t>Checking for the final dimension of dataset to confirm the input details.</a:t>
            </a:r>
          </a:p>
          <a:p>
            <a:pPr marL="285750" indent="-285750">
              <a:buFont typeface="Wingdings" panose="05000000000000000000" pitchFamily="2" charset="2"/>
              <a:buChar char="ü"/>
            </a:pPr>
            <a:r>
              <a:rPr lang="en-IN" sz="2800" dirty="0">
                <a:latin typeface="Arial Rounded MT Bold" panose="020F0704030504030204" pitchFamily="34" charset="0"/>
              </a:rPr>
              <a:t>Creating train test split and the best random state found in the range 1-1000.</a:t>
            </a:r>
          </a:p>
        </p:txBody>
      </p:sp>
    </p:spTree>
    <p:extLst>
      <p:ext uri="{BB962C8B-B14F-4D97-AF65-F5344CB8AC3E}">
        <p14:creationId xmlns:p14="http://schemas.microsoft.com/office/powerpoint/2010/main" val="327307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9B14AD5B-1A52-45A4-BA5D-F65F5D228E15}"/>
              </a:ext>
            </a:extLst>
          </p:cNvPr>
          <p:cNvPicPr>
            <a:picLocks noGrp="1" noChangeAspect="1"/>
          </p:cNvPicPr>
          <p:nvPr/>
        </p:nvPicPr>
        <p:blipFill>
          <a:blip r:embed="rId2"/>
          <a:stretch>
            <a:fillRect/>
          </a:stretch>
        </p:blipFill>
        <p:spPr>
          <a:xfrm>
            <a:off x="1890286" y="1675012"/>
            <a:ext cx="8515353" cy="4158628"/>
          </a:xfrm>
          <a:prstGeom prst="rect">
            <a:avLst/>
          </a:prstGeom>
        </p:spPr>
      </p:pic>
      <p:sp>
        <p:nvSpPr>
          <p:cNvPr id="3" name="Rectangle 2">
            <a:extLst>
              <a:ext uri="{FF2B5EF4-FFF2-40B4-BE49-F238E27FC236}">
                <a16:creationId xmlns:a16="http://schemas.microsoft.com/office/drawing/2014/main" id="{72D06532-7858-4ABC-93D7-50F47C2779A5}"/>
              </a:ext>
            </a:extLst>
          </p:cNvPr>
          <p:cNvSpPr/>
          <p:nvPr/>
        </p:nvSpPr>
        <p:spPr>
          <a:xfrm>
            <a:off x="4492189" y="467204"/>
            <a:ext cx="306872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Pie Chart’s</a:t>
            </a:r>
          </a:p>
        </p:txBody>
      </p:sp>
    </p:spTree>
    <p:extLst>
      <p:ext uri="{BB962C8B-B14F-4D97-AF65-F5344CB8AC3E}">
        <p14:creationId xmlns:p14="http://schemas.microsoft.com/office/powerpoint/2010/main" val="359274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F1E09D-3D20-4A48-8EE3-979532AC1719}"/>
              </a:ext>
            </a:extLst>
          </p:cNvPr>
          <p:cNvSpPr txBox="1"/>
          <p:nvPr/>
        </p:nvSpPr>
        <p:spPr>
          <a:xfrm>
            <a:off x="1759352" y="1689903"/>
            <a:ext cx="9144000" cy="3693319"/>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A Pie Chart is a circular statistical plot that can display only one series of data. </a:t>
            </a:r>
          </a:p>
          <a:p>
            <a:pPr marL="342900" indent="-342900">
              <a:buFont typeface="Wingdings" panose="05000000000000000000" pitchFamily="2" charset="2"/>
              <a:buChar char="ü"/>
            </a:pPr>
            <a:r>
              <a:rPr lang="en-US" sz="2400" dirty="0">
                <a:latin typeface="Arial Rounded MT Bold" panose="020F0704030504030204" pitchFamily="34" charset="0"/>
              </a:rPr>
              <a:t>The circle gives the total percentage of the particular variables being compared.</a:t>
            </a:r>
          </a:p>
          <a:p>
            <a:pPr marL="342900" indent="-342900">
              <a:buFont typeface="Wingdings" panose="05000000000000000000" pitchFamily="2" charset="2"/>
              <a:buChar char="ü"/>
            </a:pPr>
            <a:r>
              <a:rPr lang="en-US" sz="2400" dirty="0">
                <a:latin typeface="Arial Rounded MT Bold" panose="020F0704030504030204" pitchFamily="34" charset="0"/>
              </a:rPr>
              <a:t>Here in the above slide the variables that are compared are paved area, central air, garage finish, half bath, street, fireplace, kitchen quality, electrical. </a:t>
            </a:r>
          </a:p>
          <a:p>
            <a:pPr marL="342900" indent="-342900">
              <a:buFont typeface="Wingdings" panose="05000000000000000000" pitchFamily="2" charset="2"/>
              <a:buChar char="ü"/>
            </a:pPr>
            <a:r>
              <a:rPr lang="en-US" sz="2400" dirty="0">
                <a:latin typeface="Arial Rounded MT Bold" panose="020F0704030504030204" pitchFamily="34" charset="0"/>
              </a:rPr>
              <a:t>The chart gives us the clear picture about various factors that affect the price of the house. </a:t>
            </a:r>
          </a:p>
          <a:p>
            <a:endParaRPr lang="en-IN" dirty="0"/>
          </a:p>
        </p:txBody>
      </p:sp>
    </p:spTree>
    <p:extLst>
      <p:ext uri="{BB962C8B-B14F-4D97-AF65-F5344CB8AC3E}">
        <p14:creationId xmlns:p14="http://schemas.microsoft.com/office/powerpoint/2010/main" val="701630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97D9EECE-C82C-4B99-91CE-1873F7775E78}"/>
              </a:ext>
            </a:extLst>
          </p:cNvPr>
          <p:cNvPicPr>
            <a:picLocks noGrp="1" noChangeAspect="1"/>
          </p:cNvPicPr>
          <p:nvPr/>
        </p:nvPicPr>
        <p:blipFill>
          <a:blip r:embed="rId2"/>
          <a:stretch>
            <a:fillRect/>
          </a:stretch>
        </p:blipFill>
        <p:spPr>
          <a:xfrm>
            <a:off x="2227262" y="1114357"/>
            <a:ext cx="7737475" cy="5300630"/>
          </a:xfrm>
          <a:prstGeom prst="rect">
            <a:avLst/>
          </a:prstGeom>
        </p:spPr>
      </p:pic>
      <p:sp>
        <p:nvSpPr>
          <p:cNvPr id="3" name="Rectangle 2">
            <a:extLst>
              <a:ext uri="{FF2B5EF4-FFF2-40B4-BE49-F238E27FC236}">
                <a16:creationId xmlns:a16="http://schemas.microsoft.com/office/drawing/2014/main" id="{8585CE9D-300B-427B-98C7-56EB6A7E8133}"/>
              </a:ext>
            </a:extLst>
          </p:cNvPr>
          <p:cNvSpPr/>
          <p:nvPr/>
        </p:nvSpPr>
        <p:spPr>
          <a:xfrm>
            <a:off x="4345746" y="490348"/>
            <a:ext cx="350051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Count Plot’s</a:t>
            </a:r>
          </a:p>
        </p:txBody>
      </p:sp>
    </p:spTree>
    <p:extLst>
      <p:ext uri="{BB962C8B-B14F-4D97-AF65-F5344CB8AC3E}">
        <p14:creationId xmlns:p14="http://schemas.microsoft.com/office/powerpoint/2010/main" val="2696651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7A902B-08F8-4BB3-9D35-95B8F598B882}"/>
              </a:ext>
            </a:extLst>
          </p:cNvPr>
          <p:cNvSpPr txBox="1"/>
          <p:nvPr/>
        </p:nvSpPr>
        <p:spPr>
          <a:xfrm>
            <a:off x="810228" y="1085546"/>
            <a:ext cx="10567686" cy="4524315"/>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Count plot method is used to show the counts of observations in each categorical bin using bars. </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Parameters : This method is accepting the following parameters that are described below: x, y</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Here in the above slide we compare Overall quality, Number of rows covered, number of MO sold, Exteriors, Porch area, type of neighborhood, Garage Area across the years. </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These count plot gives us further more insight how the price of house are affected.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027024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162621C8-C8FB-46A3-8D9C-B70A5D2FA991}"/>
              </a:ext>
            </a:extLst>
          </p:cNvPr>
          <p:cNvPicPr>
            <a:picLocks noGrp="1" noChangeAspect="1"/>
          </p:cNvPicPr>
          <p:nvPr/>
        </p:nvPicPr>
        <p:blipFill>
          <a:blip r:embed="rId2"/>
          <a:stretch>
            <a:fillRect/>
          </a:stretch>
        </p:blipFill>
        <p:spPr>
          <a:xfrm>
            <a:off x="2204112" y="1258207"/>
            <a:ext cx="7737475" cy="4966622"/>
          </a:xfrm>
          <a:prstGeom prst="rect">
            <a:avLst/>
          </a:prstGeom>
        </p:spPr>
      </p:pic>
      <p:sp>
        <p:nvSpPr>
          <p:cNvPr id="3" name="Rectangle 2">
            <a:extLst>
              <a:ext uri="{FF2B5EF4-FFF2-40B4-BE49-F238E27FC236}">
                <a16:creationId xmlns:a16="http://schemas.microsoft.com/office/drawing/2014/main" id="{E2022381-4C18-40F4-BD1A-FE35D79A6870}"/>
              </a:ext>
            </a:extLst>
          </p:cNvPr>
          <p:cNvSpPr/>
          <p:nvPr/>
        </p:nvSpPr>
        <p:spPr>
          <a:xfrm>
            <a:off x="4079246" y="449299"/>
            <a:ext cx="363997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Scatter Plot’s</a:t>
            </a:r>
          </a:p>
        </p:txBody>
      </p:sp>
    </p:spTree>
    <p:extLst>
      <p:ext uri="{BB962C8B-B14F-4D97-AF65-F5344CB8AC3E}">
        <p14:creationId xmlns:p14="http://schemas.microsoft.com/office/powerpoint/2010/main" val="117153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BE30F1-8800-43F3-AE87-AD1876CAAC76}"/>
              </a:ext>
            </a:extLst>
          </p:cNvPr>
          <p:cNvSpPr txBox="1"/>
          <p:nvPr/>
        </p:nvSpPr>
        <p:spPr>
          <a:xfrm>
            <a:off x="821803" y="1655180"/>
            <a:ext cx="10613984" cy="3785652"/>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Scatter plots are used to observe relationship between variables and uses dots to represent the relationship between them. </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 scatter method in the matplotlib library is used to draw a scatter plot. </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Scatter plots are used to represent relationship between variables.</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 scatter plots gives us further insight of the housing price prediction depending on different variables.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34130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78C7F9CD-A60B-411E-86F2-F909736BAF60}"/>
              </a:ext>
            </a:extLst>
          </p:cNvPr>
          <p:cNvPicPr>
            <a:picLocks noGrp="1" noChangeAspect="1"/>
          </p:cNvPicPr>
          <p:nvPr/>
        </p:nvPicPr>
        <p:blipFill>
          <a:blip r:embed="rId2"/>
          <a:stretch>
            <a:fillRect/>
          </a:stretch>
        </p:blipFill>
        <p:spPr>
          <a:xfrm>
            <a:off x="1486511" y="707231"/>
            <a:ext cx="4462876" cy="5443538"/>
          </a:xfrm>
          <a:prstGeom prst="rect">
            <a:avLst/>
          </a:prstGeom>
        </p:spPr>
      </p:pic>
      <p:sp>
        <p:nvSpPr>
          <p:cNvPr id="3" name="Rectangle 2">
            <a:extLst>
              <a:ext uri="{FF2B5EF4-FFF2-40B4-BE49-F238E27FC236}">
                <a16:creationId xmlns:a16="http://schemas.microsoft.com/office/drawing/2014/main" id="{0DDC15AB-3B55-47A9-902D-E27543E1F7F8}"/>
              </a:ext>
            </a:extLst>
          </p:cNvPr>
          <p:cNvSpPr/>
          <p:nvPr/>
        </p:nvSpPr>
        <p:spPr>
          <a:xfrm>
            <a:off x="7013034" y="2851588"/>
            <a:ext cx="305045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Histogram</a:t>
            </a:r>
          </a:p>
        </p:txBody>
      </p:sp>
    </p:spTree>
    <p:extLst>
      <p:ext uri="{BB962C8B-B14F-4D97-AF65-F5344CB8AC3E}">
        <p14:creationId xmlns:p14="http://schemas.microsoft.com/office/powerpoint/2010/main" val="3884835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4F249A-B169-475B-AD67-2D9E7F7D49E0}"/>
              </a:ext>
            </a:extLst>
          </p:cNvPr>
          <p:cNvSpPr txBox="1"/>
          <p:nvPr/>
        </p:nvSpPr>
        <p:spPr>
          <a:xfrm>
            <a:off x="995423" y="1377383"/>
            <a:ext cx="10440364" cy="4154984"/>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A histogram is basically used to represent data provided in the form of some groups.</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It is accurate method for the graphical representation of numerical data distribution.</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It is a type of bar plot where X-axis represents the bin ranges while Y-axis gives information about frequency.</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 variables here are again same as the previous plots and gives us more insight about price prediction.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2842406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68BE24-B789-4C8B-89DC-383F324299CD}"/>
              </a:ext>
            </a:extLst>
          </p:cNvPr>
          <p:cNvSpPr txBox="1"/>
          <p:nvPr/>
        </p:nvSpPr>
        <p:spPr>
          <a:xfrm>
            <a:off x="3459329" y="1462187"/>
            <a:ext cx="6116216" cy="707886"/>
          </a:xfrm>
          <a:prstGeom prst="rect">
            <a:avLst/>
          </a:prstGeom>
          <a:noFill/>
        </p:spPr>
        <p:txBody>
          <a:bodyPr wrap="square">
            <a:spAutoFit/>
          </a:bodyPr>
          <a:lstStyle/>
          <a:p>
            <a:r>
              <a:rPr lang="en-US" sz="4000" dirty="0"/>
              <a:t>INTRODUCTION</a:t>
            </a:r>
            <a:endParaRPr lang="en-IN" sz="4000" dirty="0"/>
          </a:p>
        </p:txBody>
      </p:sp>
      <p:sp>
        <p:nvSpPr>
          <p:cNvPr id="5" name="TextBox 4">
            <a:extLst>
              <a:ext uri="{FF2B5EF4-FFF2-40B4-BE49-F238E27FC236}">
                <a16:creationId xmlns:a16="http://schemas.microsoft.com/office/drawing/2014/main" id="{47C550B6-C2D5-42E0-8FAA-9F5F02B2CA31}"/>
              </a:ext>
            </a:extLst>
          </p:cNvPr>
          <p:cNvSpPr txBox="1"/>
          <p:nvPr/>
        </p:nvSpPr>
        <p:spPr>
          <a:xfrm>
            <a:off x="998376" y="2621911"/>
            <a:ext cx="10300995" cy="2585323"/>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Rounded MT Bold" panose="020F0704030504030204" pitchFamily="34" charset="0"/>
              </a:rPr>
              <a:t>Surprise Housing is a US based Real estate and housing company who is trying to entry into Australian Real estate market. The company is looking at prospective properties to buy houses to enter the market. We are required to build a model using Machine Learning in order to predict the actual value of the prospective properties and decide whether to invest in them or not.</a:t>
            </a:r>
          </a:p>
          <a:p>
            <a:pPr marL="285750" indent="-285750">
              <a:buFont typeface="Arial" panose="020B0604020202020204" pitchFamily="34" charset="0"/>
              <a:buChar char="•"/>
            </a:pPr>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For this Surprise Housing wants to know:</a:t>
            </a:r>
          </a:p>
          <a:p>
            <a:pPr marL="971550" lvl="1" indent="-514350">
              <a:buFont typeface="+mj-lt"/>
              <a:buAutoNum type="arabicPeriod"/>
            </a:pPr>
            <a:r>
              <a:rPr lang="en-US" dirty="0">
                <a:latin typeface="Arial Rounded MT Bold" panose="020F0704030504030204" pitchFamily="34" charset="0"/>
              </a:rPr>
              <a:t> Which variables are important to predict the sale price of house?</a:t>
            </a:r>
          </a:p>
          <a:p>
            <a:pPr marL="971550" lvl="1" indent="-514350">
              <a:buFont typeface="+mj-lt"/>
              <a:buAutoNum type="arabicPeriod"/>
            </a:pPr>
            <a:r>
              <a:rPr lang="en-US" dirty="0">
                <a:latin typeface="Arial Rounded MT Bold" panose="020F0704030504030204" pitchFamily="34" charset="0"/>
              </a:rPr>
              <a:t> How do these feature variables describe the price of the house?</a:t>
            </a:r>
          </a:p>
        </p:txBody>
      </p:sp>
    </p:spTree>
    <p:extLst>
      <p:ext uri="{BB962C8B-B14F-4D97-AF65-F5344CB8AC3E}">
        <p14:creationId xmlns:p14="http://schemas.microsoft.com/office/powerpoint/2010/main" val="2665655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C4183A6F-3394-4D50-BF58-01199D1CF0B7}"/>
              </a:ext>
            </a:extLst>
          </p:cNvPr>
          <p:cNvPicPr>
            <a:picLocks noGrp="1" noChangeAspect="1"/>
          </p:cNvPicPr>
          <p:nvPr/>
        </p:nvPicPr>
        <p:blipFill>
          <a:blip r:embed="rId2"/>
          <a:stretch>
            <a:fillRect/>
          </a:stretch>
        </p:blipFill>
        <p:spPr>
          <a:xfrm>
            <a:off x="1282427" y="765106"/>
            <a:ext cx="5812854" cy="5443538"/>
          </a:xfrm>
          <a:prstGeom prst="rect">
            <a:avLst/>
          </a:prstGeom>
        </p:spPr>
      </p:pic>
      <p:sp>
        <p:nvSpPr>
          <p:cNvPr id="3" name="Rectangle 2">
            <a:extLst>
              <a:ext uri="{FF2B5EF4-FFF2-40B4-BE49-F238E27FC236}">
                <a16:creationId xmlns:a16="http://schemas.microsoft.com/office/drawing/2014/main" id="{08EA600C-14CD-45D6-B16D-62F5E762A5FB}"/>
              </a:ext>
            </a:extLst>
          </p:cNvPr>
          <p:cNvSpPr/>
          <p:nvPr/>
        </p:nvSpPr>
        <p:spPr>
          <a:xfrm>
            <a:off x="7976347" y="2967335"/>
            <a:ext cx="265168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Heatmap</a:t>
            </a:r>
          </a:p>
        </p:txBody>
      </p:sp>
    </p:spTree>
    <p:extLst>
      <p:ext uri="{BB962C8B-B14F-4D97-AF65-F5344CB8AC3E}">
        <p14:creationId xmlns:p14="http://schemas.microsoft.com/office/powerpoint/2010/main" val="959152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69DA85-8427-4E04-B1C8-23BF372BE470}"/>
              </a:ext>
            </a:extLst>
          </p:cNvPr>
          <p:cNvSpPr txBox="1"/>
          <p:nvPr/>
        </p:nvSpPr>
        <p:spPr>
          <a:xfrm>
            <a:off x="810228" y="1423686"/>
            <a:ext cx="10602410" cy="3785652"/>
          </a:xfrm>
          <a:prstGeom prst="rect">
            <a:avLst/>
          </a:prstGeom>
          <a:noFill/>
        </p:spPr>
        <p:txBody>
          <a:bodyPr wrap="square">
            <a:spAutoFit/>
          </a:bodyPr>
          <a:lstStyle/>
          <a:p>
            <a:pPr marL="285750" indent="-285750">
              <a:buFont typeface="Wingdings" panose="05000000000000000000" pitchFamily="2" charset="2"/>
              <a:buChar char="ü"/>
            </a:pPr>
            <a:r>
              <a:rPr lang="en-US" sz="2400" dirty="0">
                <a:latin typeface="Arial Rounded MT Bold" panose="020F0704030504030204" pitchFamily="34" charset="0"/>
              </a:rPr>
              <a:t>A heatmap contains values representing various shades of the same color for each value to be plotted.</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Usually the darker shades of the chart represent higher values than the lighter shade. </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For a very different value a completely different color can also be used.</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Gives us the correlation between positive and negative variables.</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911200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8719CE45-0651-43D2-A84C-2975CA297EF8}"/>
              </a:ext>
            </a:extLst>
          </p:cNvPr>
          <p:cNvPicPr>
            <a:picLocks noGrp="1" noChangeAspect="1"/>
          </p:cNvPicPr>
          <p:nvPr/>
        </p:nvPicPr>
        <p:blipFill>
          <a:blip r:embed="rId2"/>
          <a:stretch>
            <a:fillRect/>
          </a:stretch>
        </p:blipFill>
        <p:spPr>
          <a:xfrm>
            <a:off x="2180962" y="2139941"/>
            <a:ext cx="7737475" cy="3967095"/>
          </a:xfrm>
          <a:prstGeom prst="rect">
            <a:avLst/>
          </a:prstGeom>
        </p:spPr>
      </p:pic>
      <p:sp>
        <p:nvSpPr>
          <p:cNvPr id="3" name="Rectangle 2">
            <a:extLst>
              <a:ext uri="{FF2B5EF4-FFF2-40B4-BE49-F238E27FC236}">
                <a16:creationId xmlns:a16="http://schemas.microsoft.com/office/drawing/2014/main" id="{FDC20016-6E0E-4B9F-9112-847B4E4104D9}"/>
              </a:ext>
            </a:extLst>
          </p:cNvPr>
          <p:cNvSpPr/>
          <p:nvPr/>
        </p:nvSpPr>
        <p:spPr>
          <a:xfrm>
            <a:off x="4571385" y="826017"/>
            <a:ext cx="304923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Bar Graph</a:t>
            </a:r>
          </a:p>
        </p:txBody>
      </p:sp>
    </p:spTree>
    <p:extLst>
      <p:ext uri="{BB962C8B-B14F-4D97-AF65-F5344CB8AC3E}">
        <p14:creationId xmlns:p14="http://schemas.microsoft.com/office/powerpoint/2010/main" val="1933019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8C07C9-6019-4C97-B467-45CD81F53B33}"/>
              </a:ext>
            </a:extLst>
          </p:cNvPr>
          <p:cNvSpPr txBox="1"/>
          <p:nvPr/>
        </p:nvSpPr>
        <p:spPr>
          <a:xfrm>
            <a:off x="983847" y="1678326"/>
            <a:ext cx="10208871" cy="3416320"/>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Bar graphs are used to compare things between different groups or to track changes over time.</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Here we are comparing the correlation values between the feature columns and the target label column which is Sale Price in our scenario.</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It gives us an insight on positive and negative correlated column details.</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7933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53BD406B-D961-4A84-811D-7B2B58B3EEF9}"/>
              </a:ext>
            </a:extLst>
          </p:cNvPr>
          <p:cNvPicPr>
            <a:picLocks noGrp="1" noChangeAspect="1"/>
          </p:cNvPicPr>
          <p:nvPr/>
        </p:nvPicPr>
        <p:blipFill>
          <a:blip r:embed="rId2"/>
          <a:stretch>
            <a:fillRect/>
          </a:stretch>
        </p:blipFill>
        <p:spPr>
          <a:xfrm>
            <a:off x="1649957" y="707231"/>
            <a:ext cx="4077006" cy="5443538"/>
          </a:xfrm>
          <a:prstGeom prst="rect">
            <a:avLst/>
          </a:prstGeom>
        </p:spPr>
      </p:pic>
      <p:sp>
        <p:nvSpPr>
          <p:cNvPr id="3" name="Rectangle 2">
            <a:extLst>
              <a:ext uri="{FF2B5EF4-FFF2-40B4-BE49-F238E27FC236}">
                <a16:creationId xmlns:a16="http://schemas.microsoft.com/office/drawing/2014/main" id="{E94619BB-0BC0-4A85-982E-9027DBC719DD}"/>
              </a:ext>
            </a:extLst>
          </p:cNvPr>
          <p:cNvSpPr/>
          <p:nvPr/>
        </p:nvSpPr>
        <p:spPr>
          <a:xfrm>
            <a:off x="7010186" y="2967335"/>
            <a:ext cx="317189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Boxen Plot</a:t>
            </a:r>
          </a:p>
        </p:txBody>
      </p:sp>
    </p:spTree>
    <p:extLst>
      <p:ext uri="{BB962C8B-B14F-4D97-AF65-F5344CB8AC3E}">
        <p14:creationId xmlns:p14="http://schemas.microsoft.com/office/powerpoint/2010/main" val="2582738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806DB-96CE-4F67-B523-D8A8E3E2E937}"/>
              </a:ext>
            </a:extLst>
          </p:cNvPr>
          <p:cNvSpPr txBox="1"/>
          <p:nvPr/>
        </p:nvSpPr>
        <p:spPr>
          <a:xfrm>
            <a:off x="879675" y="1562577"/>
            <a:ext cx="10475089" cy="3785652"/>
          </a:xfrm>
          <a:prstGeom prst="rect">
            <a:avLst/>
          </a:prstGeom>
          <a:noFill/>
        </p:spPr>
        <p:txBody>
          <a:bodyPr wrap="square">
            <a:spAutoFit/>
          </a:bodyPr>
          <a:lstStyle/>
          <a:p>
            <a:pPr marL="285750" indent="-285750">
              <a:buFont typeface="Wingdings" panose="05000000000000000000" pitchFamily="2" charset="2"/>
              <a:buChar char="ü"/>
            </a:pPr>
            <a:r>
              <a:rPr lang="en-US" sz="2400" dirty="0">
                <a:latin typeface="Arial Rounded MT Bold" panose="020F0704030504030204" pitchFamily="34" charset="0"/>
              </a:rPr>
              <a:t>A Boxen Plot is also known as Whisker plot is created to display the summary of the set of data values having properties like minimum, first quartile, median, third quartile and maximum.</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We have used it to identify the outlier details for all the numeric datatype column values.</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b="0" i="0" dirty="0">
                <a:solidFill>
                  <a:srgbClr val="000000"/>
                </a:solidFill>
                <a:effectLst/>
                <a:latin typeface="Arial Rounded MT Bold" panose="020F0704030504030204" pitchFamily="34" charset="0"/>
              </a:rPr>
              <a:t>Using the boxen plot we are able to see some outliers details however when we try to remove outliers we are losing 58% of data. So, decided on retaining the information that is left.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4043168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F6425A92-C2C9-49E1-AE4E-69F722CFFB49}"/>
              </a:ext>
            </a:extLst>
          </p:cNvPr>
          <p:cNvPicPr>
            <a:picLocks noGrp="1" noChangeAspect="1"/>
          </p:cNvPicPr>
          <p:nvPr/>
        </p:nvPicPr>
        <p:blipFill>
          <a:blip r:embed="rId2"/>
          <a:stretch>
            <a:fillRect/>
          </a:stretch>
        </p:blipFill>
        <p:spPr>
          <a:xfrm>
            <a:off x="1290865" y="707231"/>
            <a:ext cx="4054419" cy="5443538"/>
          </a:xfrm>
          <a:prstGeom prst="rect">
            <a:avLst/>
          </a:prstGeom>
        </p:spPr>
      </p:pic>
      <p:sp>
        <p:nvSpPr>
          <p:cNvPr id="3" name="Rectangle 2">
            <a:extLst>
              <a:ext uri="{FF2B5EF4-FFF2-40B4-BE49-F238E27FC236}">
                <a16:creationId xmlns:a16="http://schemas.microsoft.com/office/drawing/2014/main" id="{B1E0762B-C866-40E2-AB90-DCFC9B5F278D}"/>
              </a:ext>
            </a:extLst>
          </p:cNvPr>
          <p:cNvSpPr/>
          <p:nvPr/>
        </p:nvSpPr>
        <p:spPr>
          <a:xfrm>
            <a:off x="6055872" y="2967335"/>
            <a:ext cx="475643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Distribution Plot</a:t>
            </a:r>
          </a:p>
        </p:txBody>
      </p:sp>
    </p:spTree>
    <p:extLst>
      <p:ext uri="{BB962C8B-B14F-4D97-AF65-F5344CB8AC3E}">
        <p14:creationId xmlns:p14="http://schemas.microsoft.com/office/powerpoint/2010/main" val="2751701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2473FC-F7A0-49D0-9465-0E65C582250F}"/>
              </a:ext>
            </a:extLst>
          </p:cNvPr>
          <p:cNvSpPr txBox="1"/>
          <p:nvPr/>
        </p:nvSpPr>
        <p:spPr>
          <a:xfrm>
            <a:off x="902825" y="1678322"/>
            <a:ext cx="10370917" cy="3416320"/>
          </a:xfrm>
          <a:prstGeom prst="rect">
            <a:avLst/>
          </a:prstGeom>
          <a:noFill/>
        </p:spPr>
        <p:txBody>
          <a:bodyPr wrap="square">
            <a:spAutoFit/>
          </a:bodyPr>
          <a:lstStyle/>
          <a:p>
            <a:pPr marL="285750" indent="-285750">
              <a:buFont typeface="Wingdings" panose="05000000000000000000" pitchFamily="2" charset="2"/>
              <a:buChar char="ü"/>
            </a:pPr>
            <a:r>
              <a:rPr lang="en-US" sz="2400" dirty="0">
                <a:latin typeface="Arial Rounded MT Bold" panose="020F0704030504030204" pitchFamily="34" charset="0"/>
              </a:rPr>
              <a:t>Distribution plots visually assess the distribution of sample data by comparing the empirical distribution of the data with the theoretical values expected from a specified distribution.</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Here we have used it to analyze the skewness information for numeric datatype column values.</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The acceptable form usually is a normal distribution resembling a bell shape curve.</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265759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8F2306-F8D8-4530-A95E-E515E8418CA5}"/>
              </a:ext>
            </a:extLst>
          </p:cNvPr>
          <p:cNvSpPr/>
          <p:nvPr/>
        </p:nvSpPr>
        <p:spPr>
          <a:xfrm>
            <a:off x="1403465" y="444054"/>
            <a:ext cx="938507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Evaluation And Parameter Tuning</a:t>
            </a:r>
          </a:p>
        </p:txBody>
      </p:sp>
      <p:sp>
        <p:nvSpPr>
          <p:cNvPr id="4" name="TextBox 3">
            <a:extLst>
              <a:ext uri="{FF2B5EF4-FFF2-40B4-BE49-F238E27FC236}">
                <a16:creationId xmlns:a16="http://schemas.microsoft.com/office/drawing/2014/main" id="{D2B9A57E-5056-4C33-9AEB-F1EFA4E224D2}"/>
              </a:ext>
            </a:extLst>
          </p:cNvPr>
          <p:cNvSpPr txBox="1"/>
          <p:nvPr/>
        </p:nvSpPr>
        <p:spPr>
          <a:xfrm>
            <a:off x="1006999" y="1487795"/>
            <a:ext cx="10289894" cy="4524315"/>
          </a:xfrm>
          <a:prstGeom prst="rect">
            <a:avLst/>
          </a:prstGeom>
          <a:noFill/>
        </p:spPr>
        <p:txBody>
          <a:bodyPr wrap="square">
            <a:spAutoFit/>
          </a:bodyPr>
          <a:lstStyle/>
          <a:p>
            <a:pPr algn="l"/>
            <a:r>
              <a:rPr lang="en-US" sz="2400" b="0" i="0" u="none" strike="noStrike" baseline="0" dirty="0">
                <a:latin typeface="Arial Rounded MT Bold" panose="020F0704030504030204" pitchFamily="34" charset="0"/>
              </a:rPr>
              <a:t>The key metrics used here were:</a:t>
            </a:r>
          </a:p>
          <a:p>
            <a:pPr marL="914400" lvl="1" indent="-457200">
              <a:buFont typeface="Wingdings" panose="05000000000000000000" pitchFamily="2" charset="2"/>
              <a:buChar char="q"/>
            </a:pPr>
            <a:r>
              <a:rPr lang="en-US" sz="2400" dirty="0">
                <a:latin typeface="Arial Rounded MT Bold" panose="020F0704030504030204" pitchFamily="34" charset="0"/>
              </a:rPr>
              <a:t>R2 </a:t>
            </a:r>
            <a:r>
              <a:rPr lang="en-US" sz="2400" b="0" i="0" u="none" strike="noStrike" baseline="0" dirty="0">
                <a:latin typeface="Arial Rounded MT Bold" panose="020F0704030504030204" pitchFamily="34" charset="0"/>
              </a:rPr>
              <a:t>score</a:t>
            </a:r>
          </a:p>
          <a:p>
            <a:pPr marL="914400" lvl="1" indent="-457200">
              <a:buFont typeface="Wingdings" panose="05000000000000000000" pitchFamily="2" charset="2"/>
              <a:buChar char="q"/>
            </a:pPr>
            <a:r>
              <a:rPr lang="en-US" sz="2400" b="0" i="0" u="none" strike="noStrike" baseline="0" dirty="0">
                <a:latin typeface="Arial Rounded MT Bold" panose="020F0704030504030204" pitchFamily="34" charset="0"/>
              </a:rPr>
              <a:t>Cross Validation Score</a:t>
            </a:r>
          </a:p>
          <a:p>
            <a:pPr marL="914400" lvl="1" indent="-457200">
              <a:buFont typeface="Wingdings" panose="05000000000000000000" pitchFamily="2" charset="2"/>
              <a:buChar char="q"/>
            </a:pPr>
            <a:r>
              <a:rPr lang="en-US" sz="2400" b="0" i="0" u="none" strike="noStrike" baseline="0" dirty="0">
                <a:latin typeface="Arial Rounded MT Bold" panose="020F0704030504030204" pitchFamily="34" charset="0"/>
              </a:rPr>
              <a:t>MAE</a:t>
            </a:r>
          </a:p>
          <a:p>
            <a:pPr marL="914400" lvl="1" indent="-457200">
              <a:buFont typeface="Wingdings" panose="05000000000000000000" pitchFamily="2" charset="2"/>
              <a:buChar char="q"/>
            </a:pPr>
            <a:r>
              <a:rPr lang="en-US" sz="2400" b="0" i="0" u="none" strike="noStrike" baseline="0" dirty="0">
                <a:latin typeface="Arial Rounded MT Bold" panose="020F0704030504030204" pitchFamily="34" charset="0"/>
              </a:rPr>
              <a:t>MSE</a:t>
            </a:r>
          </a:p>
          <a:p>
            <a:pPr marL="914400" lvl="1" indent="-457200">
              <a:buFont typeface="Wingdings" panose="05000000000000000000" pitchFamily="2" charset="2"/>
              <a:buChar char="q"/>
            </a:pPr>
            <a:r>
              <a:rPr lang="en-US" sz="2400" b="0" i="0" u="none" strike="noStrike" baseline="0" dirty="0">
                <a:latin typeface="Arial Rounded MT Bold" panose="020F0704030504030204" pitchFamily="34" charset="0"/>
              </a:rPr>
              <a:t>RMSE</a:t>
            </a:r>
          </a:p>
          <a:p>
            <a:pPr algn="l"/>
            <a:endParaRPr lang="en-US" sz="2400" dirty="0">
              <a:latin typeface="Arial Rounded MT Bold" panose="020F0704030504030204" pitchFamily="34" charset="0"/>
            </a:endParaRPr>
          </a:p>
          <a:p>
            <a:pPr algn="l"/>
            <a:r>
              <a:rPr lang="en-US" sz="2400" b="0" i="0" u="none" strike="noStrike" baseline="0" dirty="0">
                <a:latin typeface="Arial Rounded MT Bold" panose="020F0704030504030204" pitchFamily="34" charset="0"/>
              </a:rPr>
              <a:t>We tried to find out the best parameters list to increase our accuracy scores by using Hyperparameter Tuning.</a:t>
            </a:r>
          </a:p>
          <a:p>
            <a:pPr algn="l"/>
            <a:endParaRPr lang="en-US" sz="2400" dirty="0">
              <a:latin typeface="Arial Rounded MT Bold" panose="020F0704030504030204" pitchFamily="34" charset="0"/>
            </a:endParaRPr>
          </a:p>
          <a:p>
            <a:pPr algn="l"/>
            <a:r>
              <a:rPr lang="en-US" sz="2400" dirty="0">
                <a:latin typeface="Arial Rounded MT Bold" panose="020F0704030504030204" pitchFamily="34" charset="0"/>
              </a:rPr>
              <a:t>In order to achieve a higher score we</a:t>
            </a:r>
            <a:r>
              <a:rPr lang="en-US" sz="2400" b="0" i="0" u="none" strike="noStrike" baseline="0" dirty="0">
                <a:latin typeface="Arial Rounded MT Bold" panose="020F0704030504030204" pitchFamily="34" charset="0"/>
              </a:rPr>
              <a:t> used the </a:t>
            </a:r>
            <a:r>
              <a:rPr lang="en-IN" sz="2400" b="0" i="0" u="none" strike="noStrike" baseline="0" dirty="0">
                <a:latin typeface="Arial Rounded MT Bold" panose="020F0704030504030204" pitchFamily="34" charset="0"/>
              </a:rPr>
              <a:t>Grid Search CV method.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2315296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B166C-8E4B-468F-A4D1-82947CC2D455}"/>
              </a:ext>
            </a:extLst>
          </p:cNvPr>
          <p:cNvSpPr/>
          <p:nvPr/>
        </p:nvSpPr>
        <p:spPr>
          <a:xfrm>
            <a:off x="4074098" y="478778"/>
            <a:ext cx="323357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Conclusion</a:t>
            </a:r>
          </a:p>
        </p:txBody>
      </p:sp>
      <p:sp>
        <p:nvSpPr>
          <p:cNvPr id="3" name="TextBox 2">
            <a:extLst>
              <a:ext uri="{FF2B5EF4-FFF2-40B4-BE49-F238E27FC236}">
                <a16:creationId xmlns:a16="http://schemas.microsoft.com/office/drawing/2014/main" id="{F6FB01C9-5015-44B1-A861-12F1C52613EE}"/>
              </a:ext>
            </a:extLst>
          </p:cNvPr>
          <p:cNvSpPr txBox="1"/>
          <p:nvPr/>
        </p:nvSpPr>
        <p:spPr>
          <a:xfrm>
            <a:off x="1250066" y="1655180"/>
            <a:ext cx="9896354" cy="4154984"/>
          </a:xfrm>
          <a:prstGeom prst="rect">
            <a:avLst/>
          </a:prstGeom>
          <a:noFill/>
        </p:spPr>
        <p:txBody>
          <a:bodyPr wrap="square" rtlCol="0">
            <a:spAutoFit/>
          </a:bodyPr>
          <a:lstStyle/>
          <a:p>
            <a:pPr marL="457200" indent="-457200" algn="l">
              <a:buFont typeface="Wingdings" panose="05000000000000000000" pitchFamily="2" charset="2"/>
              <a:buChar char="q"/>
            </a:pPr>
            <a:r>
              <a:rPr lang="en-US" sz="2400" b="0" i="0" u="none" strike="noStrike" baseline="0" dirty="0">
                <a:latin typeface="Arial Rounded MT Bold" panose="020F0704030504030204" pitchFamily="34" charset="0"/>
              </a:rPr>
              <a:t>During the problem solving had a problem of low amount of data for training the machine learning models upon.</a:t>
            </a:r>
          </a:p>
          <a:p>
            <a:pPr marL="457200" indent="-457200" algn="l">
              <a:buFont typeface="Wingdings" panose="05000000000000000000" pitchFamily="2" charset="2"/>
              <a:buChar char="q"/>
            </a:pPr>
            <a:r>
              <a:rPr lang="en-US" sz="2400" b="0" i="0" u="none" strike="noStrike" baseline="0" dirty="0">
                <a:latin typeface="Arial Rounded MT Bold" panose="020F0704030504030204" pitchFamily="34" charset="0"/>
              </a:rPr>
              <a:t>Many columns are with same entries in more than 80% of rows which lead to reduction in our model performance.</a:t>
            </a:r>
          </a:p>
          <a:p>
            <a:pPr marL="457200" indent="-457200" algn="l">
              <a:buFont typeface="Wingdings" panose="05000000000000000000" pitchFamily="2" charset="2"/>
              <a:buChar char="q"/>
            </a:pPr>
            <a:r>
              <a:rPr lang="en-US" sz="2400" b="0" i="0" u="none" strike="noStrike" baseline="0" dirty="0">
                <a:latin typeface="Arial Rounded MT Bold" panose="020F0704030504030204" pitchFamily="34" charset="0"/>
              </a:rPr>
              <a:t>One more issue present is there are large number of missing values in this data set, so we have to fill those missing values in correct manner manually.</a:t>
            </a:r>
          </a:p>
          <a:p>
            <a:pPr marL="457200" indent="-457200" algn="l">
              <a:buFont typeface="Wingdings" panose="05000000000000000000" pitchFamily="2" charset="2"/>
              <a:buChar char="q"/>
            </a:pPr>
            <a:r>
              <a:rPr lang="en-US" sz="2400" b="0" i="0" u="none" strike="noStrike" baseline="0" dirty="0">
                <a:latin typeface="Arial Rounded MT Bold" panose="020F0704030504030204" pitchFamily="34" charset="0"/>
              </a:rPr>
              <a:t>We can still improve our model accuracy with some feature engineering and by doing some extensive hyperparameter tuning on it.</a:t>
            </a:r>
            <a:endParaRPr lang="en-IN" sz="2400" dirty="0">
              <a:latin typeface="Arial Rounded MT Bold" panose="020F0704030504030204" pitchFamily="34" charset="0"/>
            </a:endParaRPr>
          </a:p>
          <a:p>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76473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CBEB38-9A8A-4840-8BC2-D431E6BC8BAA}"/>
              </a:ext>
            </a:extLst>
          </p:cNvPr>
          <p:cNvSpPr txBox="1"/>
          <p:nvPr/>
        </p:nvSpPr>
        <p:spPr>
          <a:xfrm>
            <a:off x="1412116" y="1922965"/>
            <a:ext cx="10185722" cy="3539430"/>
          </a:xfrm>
          <a:prstGeom prst="rect">
            <a:avLst/>
          </a:prstGeom>
          <a:noFill/>
        </p:spPr>
        <p:txBody>
          <a:bodyPr wrap="square">
            <a:spAutoFit/>
          </a:bodyPr>
          <a:lstStyle/>
          <a:p>
            <a:pPr>
              <a:buFont typeface="Wingdings" panose="05000000000000000000" pitchFamily="2" charset="2"/>
              <a:buChar char="§"/>
            </a:pPr>
            <a:r>
              <a:rPr lang="en-US" sz="2800" dirty="0">
                <a:latin typeface="Arial Rounded MT Bold" panose="020F0704030504030204" pitchFamily="34" charset="0"/>
              </a:rPr>
              <a:t>Analytical Problem Framing</a:t>
            </a:r>
          </a:p>
          <a:p>
            <a:pPr marL="925830" lvl="1" indent="-514350">
              <a:buFont typeface="+mj-lt"/>
              <a:buAutoNum type="romanUcPeriod"/>
            </a:pPr>
            <a:r>
              <a:rPr lang="en-US" sz="2800" dirty="0">
                <a:latin typeface="Arial Rounded MT Bold" panose="020F0704030504030204" pitchFamily="34" charset="0"/>
              </a:rPr>
              <a:t>Exploratory Data Analysis (EDA)</a:t>
            </a:r>
          </a:p>
          <a:p>
            <a:pPr marL="925830" lvl="1" indent="-514350">
              <a:buFont typeface="+mj-lt"/>
              <a:buAutoNum type="romanUcPeriod"/>
            </a:pPr>
            <a:r>
              <a:rPr lang="en-US" sz="2800" dirty="0">
                <a:latin typeface="Arial Rounded MT Bold" panose="020F0704030504030204" pitchFamily="34" charset="0"/>
              </a:rPr>
              <a:t>Visualizations</a:t>
            </a:r>
          </a:p>
          <a:p>
            <a:pPr>
              <a:buFont typeface="Wingdings" panose="05000000000000000000" pitchFamily="2" charset="2"/>
              <a:buChar char="§"/>
            </a:pPr>
            <a:r>
              <a:rPr lang="en-US" sz="2800" dirty="0">
                <a:latin typeface="Arial Rounded MT Bold" panose="020F0704030504030204" pitchFamily="34" charset="0"/>
              </a:rPr>
              <a:t> Data Pre-Processing on train and test datasets</a:t>
            </a:r>
          </a:p>
          <a:p>
            <a:pPr>
              <a:buFont typeface="Wingdings" panose="05000000000000000000" pitchFamily="2" charset="2"/>
              <a:buChar char="§"/>
            </a:pPr>
            <a:r>
              <a:rPr lang="en-US" sz="2800" dirty="0">
                <a:latin typeface="Arial Rounded MT Bold" panose="020F0704030504030204" pitchFamily="34" charset="0"/>
              </a:rPr>
              <a:t> Model/s Development and Evaluation</a:t>
            </a:r>
          </a:p>
          <a:p>
            <a:pPr>
              <a:buFont typeface="Wingdings" panose="05000000000000000000" pitchFamily="2" charset="2"/>
              <a:buChar char="§"/>
            </a:pPr>
            <a:r>
              <a:rPr lang="en-US" sz="2800" dirty="0">
                <a:latin typeface="Arial Rounded MT Bold" panose="020F0704030504030204" pitchFamily="34" charset="0"/>
              </a:rPr>
              <a:t> Performing hyper parameter tuning, saving the best model and predicting the label</a:t>
            </a:r>
          </a:p>
          <a:p>
            <a:pPr>
              <a:buFont typeface="Wingdings" panose="05000000000000000000" pitchFamily="2" charset="2"/>
              <a:buChar char="§"/>
            </a:pPr>
            <a:r>
              <a:rPr lang="en-US" sz="2800" dirty="0">
                <a:latin typeface="Arial Rounded MT Bold" panose="020F0704030504030204" pitchFamily="34" charset="0"/>
              </a:rPr>
              <a:t> Conclusion</a:t>
            </a:r>
          </a:p>
        </p:txBody>
      </p:sp>
      <p:sp>
        <p:nvSpPr>
          <p:cNvPr id="6" name="Rectangle 5">
            <a:extLst>
              <a:ext uri="{FF2B5EF4-FFF2-40B4-BE49-F238E27FC236}">
                <a16:creationId xmlns:a16="http://schemas.microsoft.com/office/drawing/2014/main" id="{902E1864-99D7-48C0-877A-C0D7CE6FDEF7}"/>
              </a:ext>
            </a:extLst>
          </p:cNvPr>
          <p:cNvSpPr/>
          <p:nvPr/>
        </p:nvSpPr>
        <p:spPr>
          <a:xfrm>
            <a:off x="2622427" y="629251"/>
            <a:ext cx="699345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Contents of Presentation</a:t>
            </a:r>
          </a:p>
        </p:txBody>
      </p:sp>
    </p:spTree>
    <p:extLst>
      <p:ext uri="{BB962C8B-B14F-4D97-AF65-F5344CB8AC3E}">
        <p14:creationId xmlns:p14="http://schemas.microsoft.com/office/powerpoint/2010/main" val="2961236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3A7DF-12AE-48BF-BD55-83D9063C0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903" y="514752"/>
            <a:ext cx="8943372" cy="5851324"/>
          </a:xfrm>
          <a:prstGeom prst="rect">
            <a:avLst/>
          </a:prstGeom>
        </p:spPr>
      </p:pic>
    </p:spTree>
    <p:extLst>
      <p:ext uri="{BB962C8B-B14F-4D97-AF65-F5344CB8AC3E}">
        <p14:creationId xmlns:p14="http://schemas.microsoft.com/office/powerpoint/2010/main" val="1045699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E8A790-8454-464E-8EB4-76F3CC95C303}"/>
              </a:ext>
            </a:extLst>
          </p:cNvPr>
          <p:cNvSpPr txBox="1"/>
          <p:nvPr/>
        </p:nvSpPr>
        <p:spPr>
          <a:xfrm>
            <a:off x="844952" y="2148319"/>
            <a:ext cx="10637134" cy="2246769"/>
          </a:xfrm>
          <a:prstGeom prst="rect">
            <a:avLst/>
          </a:prstGeom>
          <a:noFill/>
        </p:spPr>
        <p:txBody>
          <a:bodyPr wrap="square">
            <a:spAutoFit/>
          </a:bodyPr>
          <a:lstStyle/>
          <a:p>
            <a:pPr algn="l"/>
            <a:r>
              <a:rPr lang="en-IN" sz="2800" b="0" i="0" u="none" strike="noStrike" baseline="0" dirty="0">
                <a:latin typeface="Arial Rounded MT Bold" panose="020F0704030504030204" pitchFamily="34" charset="0"/>
              </a:rPr>
              <a:t>Hardware Used:</a:t>
            </a:r>
          </a:p>
          <a:p>
            <a:pPr algn="l"/>
            <a:endParaRPr lang="en-IN" sz="2800" b="0" i="0" u="none" strike="noStrike" baseline="0" dirty="0">
              <a:latin typeface="Arial Rounded MT Bold" panose="020F0704030504030204" pitchFamily="34" charset="0"/>
            </a:endParaRPr>
          </a:p>
          <a:p>
            <a:pPr marL="914400" lvl="1" indent="-457200">
              <a:buFont typeface="Wingdings" panose="05000000000000000000" pitchFamily="2" charset="2"/>
              <a:buChar char="ü"/>
            </a:pPr>
            <a:r>
              <a:rPr lang="en-IN" sz="2800" b="0" i="0" u="none" strike="noStrike" baseline="0" dirty="0">
                <a:latin typeface="Arial Rounded MT Bold" panose="020F0704030504030204" pitchFamily="34" charset="0"/>
              </a:rPr>
              <a:t>RAM: 12 GB</a:t>
            </a:r>
          </a:p>
          <a:p>
            <a:pPr marL="914400" lvl="1" indent="-457200">
              <a:buFont typeface="Wingdings" panose="05000000000000000000" pitchFamily="2" charset="2"/>
              <a:buChar char="ü"/>
            </a:pPr>
            <a:r>
              <a:rPr lang="en-IN" sz="2800" b="0" i="0" u="none" strike="noStrike" baseline="0" dirty="0">
                <a:latin typeface="Arial Rounded MT Bold" panose="020F0704030504030204" pitchFamily="34" charset="0"/>
              </a:rPr>
              <a:t>CPU: intel core i5 11</a:t>
            </a:r>
            <a:r>
              <a:rPr lang="en-IN" sz="2800" b="0" i="0" u="none" strike="noStrike" baseline="30000" dirty="0">
                <a:latin typeface="Arial Rounded MT Bold" panose="020F0704030504030204" pitchFamily="34" charset="0"/>
              </a:rPr>
              <a:t>th</a:t>
            </a:r>
            <a:r>
              <a:rPr lang="en-IN" sz="2800" b="0" i="0" u="none" strike="noStrike" baseline="0" dirty="0">
                <a:latin typeface="Arial Rounded MT Bold" panose="020F0704030504030204" pitchFamily="34" charset="0"/>
              </a:rPr>
              <a:t> generation processor </a:t>
            </a:r>
          </a:p>
          <a:p>
            <a:pPr marL="914400" lvl="1" indent="-457200">
              <a:buFont typeface="Wingdings" panose="05000000000000000000" pitchFamily="2" charset="2"/>
              <a:buChar char="ü"/>
            </a:pPr>
            <a:r>
              <a:rPr lang="en-IN" sz="2800" b="0" i="0" u="none" strike="noStrike" baseline="0" dirty="0">
                <a:latin typeface="Arial Rounded MT Bold" panose="020F0704030504030204" pitchFamily="34" charset="0"/>
              </a:rPr>
              <a:t>GPU: intel iRISx Graphics </a:t>
            </a:r>
            <a:endParaRPr lang="en-IN" sz="2800" dirty="0">
              <a:latin typeface="Arial Rounded MT Bold" panose="020F0704030504030204" pitchFamily="34" charset="0"/>
            </a:endParaRPr>
          </a:p>
        </p:txBody>
      </p:sp>
      <p:sp>
        <p:nvSpPr>
          <p:cNvPr id="5" name="Rectangle 4">
            <a:extLst>
              <a:ext uri="{FF2B5EF4-FFF2-40B4-BE49-F238E27FC236}">
                <a16:creationId xmlns:a16="http://schemas.microsoft.com/office/drawing/2014/main" id="{63BA198C-888C-4062-B822-5ACF8CF4A05B}"/>
              </a:ext>
            </a:extLst>
          </p:cNvPr>
          <p:cNvSpPr/>
          <p:nvPr/>
        </p:nvSpPr>
        <p:spPr>
          <a:xfrm>
            <a:off x="2709628" y="930192"/>
            <a:ext cx="67727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Hardware of My System</a:t>
            </a:r>
          </a:p>
        </p:txBody>
      </p:sp>
    </p:spTree>
    <p:extLst>
      <p:ext uri="{BB962C8B-B14F-4D97-AF65-F5344CB8AC3E}">
        <p14:creationId xmlns:p14="http://schemas.microsoft.com/office/powerpoint/2010/main" val="1938127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E4724B-E5EA-4C37-BD62-2A241590073B}"/>
              </a:ext>
            </a:extLst>
          </p:cNvPr>
          <p:cNvSpPr txBox="1"/>
          <p:nvPr/>
        </p:nvSpPr>
        <p:spPr>
          <a:xfrm>
            <a:off x="1145899" y="1853701"/>
            <a:ext cx="10544537" cy="3539430"/>
          </a:xfrm>
          <a:prstGeom prst="rect">
            <a:avLst/>
          </a:prstGeom>
          <a:noFill/>
        </p:spPr>
        <p:txBody>
          <a:bodyPr wrap="square">
            <a:spAutoFit/>
          </a:bodyPr>
          <a:lstStyle/>
          <a:p>
            <a:pPr marL="914400" lvl="1" indent="-457200">
              <a:buFont typeface="Wingdings" panose="05000000000000000000" pitchFamily="2" charset="2"/>
              <a:buChar char="ü"/>
            </a:pPr>
            <a:r>
              <a:rPr lang="en-IN" sz="2800" b="0" i="0" u="none" strike="noStrike" baseline="0" dirty="0">
                <a:latin typeface="Arial Rounded MT Bold" panose="020F0704030504030204" pitchFamily="34" charset="0"/>
              </a:rPr>
              <a:t>Programming language: Python</a:t>
            </a:r>
          </a:p>
          <a:p>
            <a:pPr marL="914400" lvl="1" indent="-457200">
              <a:buFont typeface="Wingdings" panose="05000000000000000000" pitchFamily="2" charset="2"/>
              <a:buChar char="ü"/>
            </a:pPr>
            <a:r>
              <a:rPr lang="en-IN" sz="2800" b="0" i="0" u="none" strike="noStrike" baseline="0" dirty="0">
                <a:latin typeface="Arial Rounded MT Bold" panose="020F0704030504030204" pitchFamily="34" charset="0"/>
              </a:rPr>
              <a:t>Distribution: Anaconda Navigator</a:t>
            </a:r>
          </a:p>
          <a:p>
            <a:pPr marL="914400" lvl="1" indent="-457200">
              <a:buFont typeface="Wingdings" panose="05000000000000000000" pitchFamily="2" charset="2"/>
              <a:buChar char="ü"/>
            </a:pPr>
            <a:r>
              <a:rPr lang="en-US" sz="2800" b="0" i="0" u="none" strike="noStrike" baseline="0" dirty="0">
                <a:latin typeface="Arial Rounded MT Bold" panose="020F0704030504030204" pitchFamily="34" charset="0"/>
              </a:rPr>
              <a:t>Browser based language shell: Jupyter Notebook</a:t>
            </a:r>
          </a:p>
          <a:p>
            <a:pPr algn="l"/>
            <a:endParaRPr lang="en-IN" sz="2800" b="0" i="0" u="none" strike="noStrike" baseline="0" dirty="0">
              <a:latin typeface="Arial Rounded MT Bold" panose="020F0704030504030204" pitchFamily="34" charset="0"/>
            </a:endParaRPr>
          </a:p>
          <a:p>
            <a:pPr algn="l"/>
            <a:r>
              <a:rPr lang="en-IN" sz="2800" b="0" i="0" u="none" strike="noStrike" baseline="0" dirty="0">
                <a:latin typeface="Arial Rounded MT Bold" panose="020F0704030504030204" pitchFamily="34" charset="0"/>
              </a:rPr>
              <a:t>Libraries/Packages Used:</a:t>
            </a:r>
          </a:p>
          <a:p>
            <a:pPr algn="l"/>
            <a:endParaRPr lang="en-IN" sz="2800" b="0" i="0" u="none" strike="noStrike" baseline="0" dirty="0">
              <a:latin typeface="Arial Rounded MT Bold" panose="020F0704030504030204" pitchFamily="34" charset="0"/>
            </a:endParaRPr>
          </a:p>
          <a:p>
            <a:pPr algn="l"/>
            <a:r>
              <a:rPr lang="en-US" sz="2800" b="0" i="0" u="none" strike="noStrike" baseline="0" dirty="0">
                <a:latin typeface="Arial Rounded MT Bold" panose="020F0704030504030204" pitchFamily="34" charset="0"/>
              </a:rPr>
              <a:t>Pandas, NumPy, matplotlib, seaborn, scikit-learn and</a:t>
            </a:r>
          </a:p>
          <a:p>
            <a:pPr algn="l"/>
            <a:r>
              <a:rPr lang="en-IN" sz="2800" b="0" i="0" u="none" strike="noStrike" baseline="0" dirty="0">
                <a:latin typeface="Arial Rounded MT Bold" panose="020F0704030504030204" pitchFamily="34" charset="0"/>
              </a:rPr>
              <a:t>pandas_profiling</a:t>
            </a:r>
            <a:endParaRPr lang="en-IN" sz="2800" dirty="0">
              <a:latin typeface="Arial Rounded MT Bold" panose="020F0704030504030204" pitchFamily="34" charset="0"/>
            </a:endParaRPr>
          </a:p>
        </p:txBody>
      </p:sp>
      <p:sp>
        <p:nvSpPr>
          <p:cNvPr id="6" name="Rectangle 5">
            <a:extLst>
              <a:ext uri="{FF2B5EF4-FFF2-40B4-BE49-F238E27FC236}">
                <a16:creationId xmlns:a16="http://schemas.microsoft.com/office/drawing/2014/main" id="{36E2FB48-E9D4-4092-8880-A16CBC7F01D2}"/>
              </a:ext>
            </a:extLst>
          </p:cNvPr>
          <p:cNvSpPr/>
          <p:nvPr/>
        </p:nvSpPr>
        <p:spPr>
          <a:xfrm>
            <a:off x="4046147" y="629254"/>
            <a:ext cx="409971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Software Used</a:t>
            </a:r>
          </a:p>
        </p:txBody>
      </p:sp>
    </p:spTree>
    <p:extLst>
      <p:ext uri="{BB962C8B-B14F-4D97-AF65-F5344CB8AC3E}">
        <p14:creationId xmlns:p14="http://schemas.microsoft.com/office/powerpoint/2010/main" val="113921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AE8BC8-A07A-4C7C-B62B-76DE802A6543}"/>
              </a:ext>
            </a:extLst>
          </p:cNvPr>
          <p:cNvSpPr/>
          <p:nvPr/>
        </p:nvSpPr>
        <p:spPr>
          <a:xfrm>
            <a:off x="3433608" y="548221"/>
            <a:ext cx="53479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Problem Statement</a:t>
            </a:r>
          </a:p>
        </p:txBody>
      </p:sp>
      <p:sp>
        <p:nvSpPr>
          <p:cNvPr id="4" name="TextBox 3">
            <a:extLst>
              <a:ext uri="{FF2B5EF4-FFF2-40B4-BE49-F238E27FC236}">
                <a16:creationId xmlns:a16="http://schemas.microsoft.com/office/drawing/2014/main" id="{60F44DF7-56AB-46D3-BDBB-39123F34C3BA}"/>
              </a:ext>
            </a:extLst>
          </p:cNvPr>
          <p:cNvSpPr txBox="1"/>
          <p:nvPr/>
        </p:nvSpPr>
        <p:spPr>
          <a:xfrm>
            <a:off x="1261641" y="1886567"/>
            <a:ext cx="9942653" cy="3693319"/>
          </a:xfrm>
          <a:prstGeom prst="rect">
            <a:avLst/>
          </a:prstGeom>
          <a:noFill/>
        </p:spPr>
        <p:txBody>
          <a:bodyPr wrap="square">
            <a:spAutoFit/>
          </a:bodyPr>
          <a:lstStyle/>
          <a:p>
            <a:pPr marL="285750" indent="-285750">
              <a:buFont typeface="Wingdings" panose="05000000000000000000" pitchFamily="2" charset="2"/>
              <a:buChar char="ü"/>
            </a:pPr>
            <a:r>
              <a:rPr lang="en-US" dirty="0">
                <a:latin typeface="Arial Rounded MT Bold" panose="020F0704030504030204" pitchFamily="34"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p>
          <a:p>
            <a:pPr marL="285750" indent="-285750">
              <a:buFont typeface="Wingdings" panose="05000000000000000000" pitchFamily="2" charset="2"/>
              <a:buChar char="ü"/>
            </a:pPr>
            <a:endParaRPr lang="en-US" dirty="0">
              <a:latin typeface="Arial Rounded MT Bold" panose="020F0704030504030204" pitchFamily="34" charset="0"/>
            </a:endParaRPr>
          </a:p>
          <a:p>
            <a:pPr marL="285750" indent="-285750">
              <a:buFont typeface="Wingdings" panose="05000000000000000000" pitchFamily="2" charset="2"/>
              <a:buChar char="ü"/>
            </a:pPr>
            <a:r>
              <a:rPr lang="en-US" dirty="0">
                <a:latin typeface="Arial Rounded MT Bold" panose="020F0704030504030204" pitchFamily="34" charset="0"/>
              </a:rPr>
              <a:t>Data science comes as a very important tool to solve problems in the domain to help the companies increase their overall revenue, profits, improving their marketing strategies and focusing on changing trends in house sales and purchases. </a:t>
            </a:r>
          </a:p>
          <a:p>
            <a:pPr marL="285750" indent="-285750">
              <a:buFont typeface="Wingdings" panose="05000000000000000000" pitchFamily="2" charset="2"/>
              <a:buChar char="ü"/>
            </a:pPr>
            <a:endParaRPr lang="en-US" dirty="0">
              <a:latin typeface="Arial Rounded MT Bold" panose="020F0704030504030204" pitchFamily="34" charset="0"/>
            </a:endParaRPr>
          </a:p>
          <a:p>
            <a:pPr marL="285750" indent="-285750">
              <a:buFont typeface="Wingdings" panose="05000000000000000000" pitchFamily="2" charset="2"/>
              <a:buChar char="ü"/>
            </a:pPr>
            <a:r>
              <a:rPr lang="en-US" dirty="0">
                <a:latin typeface="Arial Rounded MT Bold" panose="020F0704030504030204" pitchFamily="34" charset="0"/>
              </a:rPr>
              <a:t>Predictive modelling, Market mix modelling, recommendation systems are some of the machine learning techniques used for achieving the business goals for housing companies. Our problem is related to one such housing company.</a:t>
            </a:r>
          </a:p>
          <a:p>
            <a:endParaRPr lang="en-IN" dirty="0">
              <a:latin typeface="Arial Rounded MT Bold" panose="020F0704030504030204" pitchFamily="34" charset="0"/>
            </a:endParaRPr>
          </a:p>
        </p:txBody>
      </p:sp>
    </p:spTree>
    <p:extLst>
      <p:ext uri="{BB962C8B-B14F-4D97-AF65-F5344CB8AC3E}">
        <p14:creationId xmlns:p14="http://schemas.microsoft.com/office/powerpoint/2010/main" val="554800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DDB302-7BA5-43BB-9701-3D49D09BD5CD}"/>
              </a:ext>
            </a:extLst>
          </p:cNvPr>
          <p:cNvSpPr txBox="1"/>
          <p:nvPr/>
        </p:nvSpPr>
        <p:spPr>
          <a:xfrm>
            <a:off x="1435261" y="2128451"/>
            <a:ext cx="9375494" cy="2862322"/>
          </a:xfrm>
          <a:prstGeom prst="rect">
            <a:avLst/>
          </a:prstGeom>
          <a:noFill/>
        </p:spPr>
        <p:txBody>
          <a:bodyPr wrap="square">
            <a:spAutoFit/>
          </a:bodyPr>
          <a:lstStyle/>
          <a:p>
            <a:pPr marL="285750" indent="-285750">
              <a:buFont typeface="Wingdings" panose="05000000000000000000" pitchFamily="2" charset="2"/>
              <a:buChar char="ü"/>
            </a:pPr>
            <a:r>
              <a:rPr lang="en-US" dirty="0">
                <a:latin typeface="Arial Rounded MT Bold" panose="020F0704030504030204" pitchFamily="34" charset="0"/>
              </a:rPr>
              <a:t>As we are provided with two sets of data, one is for training and other for testing. Here  we need to build a machine learning model using train dataset and then by using that model we will make predictions for test dataset.</a:t>
            </a:r>
          </a:p>
          <a:p>
            <a:pPr marL="285750" indent="-285750">
              <a:buFont typeface="Wingdings" panose="05000000000000000000" pitchFamily="2" charset="2"/>
              <a:buChar char="ü"/>
            </a:pPr>
            <a:endParaRPr lang="en-US" dirty="0">
              <a:latin typeface="Arial Rounded MT Bold" panose="020F0704030504030204" pitchFamily="34" charset="0"/>
            </a:endParaRPr>
          </a:p>
          <a:p>
            <a:pPr marL="285750" indent="-285750">
              <a:buFont typeface="Wingdings" panose="05000000000000000000" pitchFamily="2" charset="2"/>
              <a:buChar char="ü"/>
            </a:pPr>
            <a:r>
              <a:rPr lang="en-US" dirty="0">
                <a:latin typeface="Arial Rounded MT Bold" panose="020F0704030504030204" pitchFamily="34" charset="0"/>
              </a:rPr>
              <a:t>Both the datasets are in csv format, train dataset has 1168 rows and 81 columns whereas test dataset has 292 rows and 80 columns. Here in the test dataset we do not have the target label and need to predict the same.</a:t>
            </a:r>
          </a:p>
          <a:p>
            <a:pPr marL="285750" indent="-285750">
              <a:buFont typeface="Wingdings" panose="05000000000000000000" pitchFamily="2" charset="2"/>
              <a:buChar char="ü"/>
            </a:pPr>
            <a:endParaRPr lang="en-US" dirty="0">
              <a:latin typeface="Arial Rounded MT Bold" panose="020F0704030504030204" pitchFamily="34" charset="0"/>
            </a:endParaRPr>
          </a:p>
          <a:p>
            <a:pPr marL="285750" indent="-285750">
              <a:buFont typeface="Wingdings" panose="05000000000000000000" pitchFamily="2" charset="2"/>
              <a:buChar char="ü"/>
            </a:pPr>
            <a:r>
              <a:rPr lang="en-US" dirty="0">
                <a:latin typeface="Arial Rounded MT Bold" panose="020F0704030504030204" pitchFamily="34" charset="0"/>
              </a:rPr>
              <a:t>And as we have to predict house sale prices in this problem which is a continuous data, I will be using different regression machine learning models.</a:t>
            </a:r>
          </a:p>
        </p:txBody>
      </p:sp>
      <p:sp>
        <p:nvSpPr>
          <p:cNvPr id="4" name="Rectangle 3">
            <a:extLst>
              <a:ext uri="{FF2B5EF4-FFF2-40B4-BE49-F238E27FC236}">
                <a16:creationId xmlns:a16="http://schemas.microsoft.com/office/drawing/2014/main" id="{487B8771-6F1A-4F6E-AD28-8C124D583606}"/>
              </a:ext>
            </a:extLst>
          </p:cNvPr>
          <p:cNvSpPr/>
          <p:nvPr/>
        </p:nvSpPr>
        <p:spPr>
          <a:xfrm>
            <a:off x="889360" y="582951"/>
            <a:ext cx="1041330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Analytical Problem We </a:t>
            </a:r>
            <a:r>
              <a:rPr lang="en-US" sz="5400" dirty="0">
                <a:ln w="0"/>
                <a:effectLst>
                  <a:outerShdw blurRad="38100" dist="19050" dir="2700000" algn="tl" rotWithShape="0">
                    <a:schemeClr val="dk1">
                      <a:alpha val="40000"/>
                    </a:schemeClr>
                  </a:outerShdw>
                </a:effectLst>
              </a:rPr>
              <a:t>H</a:t>
            </a:r>
            <a:r>
              <a:rPr lang="en-US" sz="5400" b="0" cap="none" spc="0" dirty="0">
                <a:ln w="0"/>
                <a:solidFill>
                  <a:schemeClr val="tx1"/>
                </a:solidFill>
                <a:effectLst>
                  <a:outerShdw blurRad="38100" dist="19050" dir="2700000" algn="tl" rotWithShape="0">
                    <a:schemeClr val="dk1">
                      <a:alpha val="40000"/>
                    </a:schemeClr>
                  </a:outerShdw>
                </a:effectLst>
              </a:rPr>
              <a:t>ave To Solve</a:t>
            </a:r>
          </a:p>
        </p:txBody>
      </p:sp>
    </p:spTree>
    <p:extLst>
      <p:ext uri="{BB962C8B-B14F-4D97-AF65-F5344CB8AC3E}">
        <p14:creationId xmlns:p14="http://schemas.microsoft.com/office/powerpoint/2010/main" val="3977483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60C7B-2B41-4C3A-99DE-FF9236EA6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592" y="1131612"/>
            <a:ext cx="4676775" cy="5057775"/>
          </a:xfrm>
          <a:prstGeom prst="rect">
            <a:avLst/>
          </a:prstGeom>
        </p:spPr>
      </p:pic>
      <p:sp>
        <p:nvSpPr>
          <p:cNvPr id="4" name="Rectangle 3">
            <a:extLst>
              <a:ext uri="{FF2B5EF4-FFF2-40B4-BE49-F238E27FC236}">
                <a16:creationId xmlns:a16="http://schemas.microsoft.com/office/drawing/2014/main" id="{76366965-EC31-44B0-8C23-974BA3DFB4FA}"/>
              </a:ext>
            </a:extLst>
          </p:cNvPr>
          <p:cNvSpPr/>
          <p:nvPr/>
        </p:nvSpPr>
        <p:spPr>
          <a:xfrm>
            <a:off x="1623756" y="2840010"/>
            <a:ext cx="387477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Analysis</a:t>
            </a:r>
          </a:p>
        </p:txBody>
      </p:sp>
    </p:spTree>
    <p:extLst>
      <p:ext uri="{BB962C8B-B14F-4D97-AF65-F5344CB8AC3E}">
        <p14:creationId xmlns:p14="http://schemas.microsoft.com/office/powerpoint/2010/main" val="4277648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66010C-2F3C-419E-A305-294BA1D4C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937" y="2206845"/>
            <a:ext cx="9382125" cy="3648075"/>
          </a:xfrm>
          <a:prstGeom prst="rect">
            <a:avLst/>
          </a:prstGeom>
        </p:spPr>
      </p:pic>
      <p:sp>
        <p:nvSpPr>
          <p:cNvPr id="4" name="Rectangle 3">
            <a:extLst>
              <a:ext uri="{FF2B5EF4-FFF2-40B4-BE49-F238E27FC236}">
                <a16:creationId xmlns:a16="http://schemas.microsoft.com/office/drawing/2014/main" id="{7AA27258-1E49-4403-BBAE-18308EB2E9B2}"/>
              </a:ext>
            </a:extLst>
          </p:cNvPr>
          <p:cNvSpPr/>
          <p:nvPr/>
        </p:nvSpPr>
        <p:spPr>
          <a:xfrm>
            <a:off x="2793349" y="802870"/>
            <a:ext cx="611917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Flowchart of Analysis</a:t>
            </a:r>
          </a:p>
        </p:txBody>
      </p:sp>
    </p:spTree>
    <p:extLst>
      <p:ext uri="{BB962C8B-B14F-4D97-AF65-F5344CB8AC3E}">
        <p14:creationId xmlns:p14="http://schemas.microsoft.com/office/powerpoint/2010/main" val="6668189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1271</TotalTime>
  <Words>1389</Words>
  <Application>Microsoft Office PowerPoint</Application>
  <PresentationFormat>Widescreen</PresentationFormat>
  <Paragraphs>137</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Rounded MT Bold</vt:lpstr>
      <vt:lpstr>Castellar</vt:lpstr>
      <vt:lpstr>Garamond</vt:lpstr>
      <vt:lpstr>Wingdings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 vasa</dc:creator>
  <cp:lastModifiedBy>bharath vasa</cp:lastModifiedBy>
  <cp:revision>21</cp:revision>
  <dcterms:created xsi:type="dcterms:W3CDTF">2021-10-27T13:31:21Z</dcterms:created>
  <dcterms:modified xsi:type="dcterms:W3CDTF">2021-10-28T10:43:04Z</dcterms:modified>
</cp:coreProperties>
</file>